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60" r:id="rId5"/>
    <p:sldId id="258" r:id="rId6"/>
    <p:sldId id="259" r:id="rId7"/>
    <p:sldId id="269" r:id="rId8"/>
    <p:sldId id="261" r:id="rId9"/>
    <p:sldId id="262" r:id="rId10"/>
    <p:sldId id="264" r:id="rId11"/>
    <p:sldId id="265" r:id="rId12"/>
    <p:sldId id="267" r:id="rId13"/>
    <p:sldId id="263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34941B-1320-4483-9AB1-F23E6D14B3E5}" type="doc">
      <dgm:prSet loTypeId="urn:microsoft.com/office/officeart/2005/8/layout/chevron1" loCatId="process" qsTypeId="urn:microsoft.com/office/officeart/2005/8/quickstyle/simple5" qsCatId="simple" csTypeId="urn:microsoft.com/office/officeart/2005/8/colors/colorful5" csCatId="colorful" phldr="1"/>
      <dgm:spPr/>
    </dgm:pt>
    <dgm:pt modelId="{BFC6388E-6FB9-4E80-9C30-7C1B139CD111}">
      <dgm:prSet phldrT="[Текст]" custT="1"/>
      <dgm:spPr/>
      <dgm:t>
        <a:bodyPr/>
        <a:lstStyle/>
        <a:p>
          <a:r>
            <a:rPr lang="es-419" sz="2000" b="1" dirty="0">
              <a:solidFill>
                <a:schemeClr val="tx1"/>
              </a:solidFill>
            </a:rPr>
            <a:t>Asesinato</a:t>
          </a:r>
          <a:endParaRPr lang="ru-RU" sz="1700" b="1" dirty="0">
            <a:solidFill>
              <a:schemeClr val="tx1"/>
            </a:solidFill>
          </a:endParaRPr>
        </a:p>
      </dgm:t>
    </dgm:pt>
    <dgm:pt modelId="{9A165463-A09C-4A7F-B9C8-A903800174BE}" type="parTrans" cxnId="{39398645-93D4-4F7D-8604-B3AB2D6E1F0B}">
      <dgm:prSet/>
      <dgm:spPr/>
      <dgm:t>
        <a:bodyPr/>
        <a:lstStyle/>
        <a:p>
          <a:endParaRPr lang="ru-RU"/>
        </a:p>
      </dgm:t>
    </dgm:pt>
    <dgm:pt modelId="{9F715B3B-3BE4-43CC-9040-AA0EA030A217}" type="sibTrans" cxnId="{39398645-93D4-4F7D-8604-B3AB2D6E1F0B}">
      <dgm:prSet/>
      <dgm:spPr/>
      <dgm:t>
        <a:bodyPr/>
        <a:lstStyle/>
        <a:p>
          <a:endParaRPr lang="ru-RU"/>
        </a:p>
      </dgm:t>
    </dgm:pt>
    <dgm:pt modelId="{7166AAB5-D2F3-41F2-A1C4-E13280A61153}">
      <dgm:prSet phldrT="[Текст]"/>
      <dgm:spPr/>
      <dgm:t>
        <a:bodyPr/>
        <a:lstStyle/>
        <a:p>
          <a:r>
            <a:rPr lang="es-419" b="1" dirty="0">
              <a:solidFill>
                <a:schemeClr val="tx1"/>
              </a:solidFill>
            </a:rPr>
            <a:t>Inicio de investigacion</a:t>
          </a:r>
          <a:endParaRPr lang="ru-RU" b="1" dirty="0">
            <a:solidFill>
              <a:schemeClr val="tx1"/>
            </a:solidFill>
          </a:endParaRPr>
        </a:p>
      </dgm:t>
    </dgm:pt>
    <dgm:pt modelId="{C659FF28-8F20-4C7E-BD6B-DD9945C575B2}" type="parTrans" cxnId="{316BEA32-7207-40CD-B60A-10AC0F386DEB}">
      <dgm:prSet/>
      <dgm:spPr/>
      <dgm:t>
        <a:bodyPr/>
        <a:lstStyle/>
        <a:p>
          <a:endParaRPr lang="ru-RU"/>
        </a:p>
      </dgm:t>
    </dgm:pt>
    <dgm:pt modelId="{30490B3A-8431-4372-BEA5-F09639D17644}" type="sibTrans" cxnId="{316BEA32-7207-40CD-B60A-10AC0F386DEB}">
      <dgm:prSet/>
      <dgm:spPr/>
      <dgm:t>
        <a:bodyPr/>
        <a:lstStyle/>
        <a:p>
          <a:endParaRPr lang="ru-RU"/>
        </a:p>
      </dgm:t>
    </dgm:pt>
    <dgm:pt modelId="{9703CF10-6F21-4ADD-A9B7-AD31F4A72B53}">
      <dgm:prSet phldrT="[Текст]"/>
      <dgm:spPr/>
      <dgm:t>
        <a:bodyPr/>
        <a:lstStyle/>
        <a:p>
          <a:r>
            <a:rPr lang="es-419" b="1" dirty="0">
              <a:solidFill>
                <a:schemeClr val="tx1"/>
              </a:solidFill>
            </a:rPr>
            <a:t>Amenazas</a:t>
          </a:r>
          <a:endParaRPr lang="ru-RU" b="1" dirty="0">
            <a:solidFill>
              <a:schemeClr val="tx1"/>
            </a:solidFill>
          </a:endParaRPr>
        </a:p>
      </dgm:t>
    </dgm:pt>
    <dgm:pt modelId="{AAB318E9-2E5E-4B83-B469-1BAE577268F9}" type="parTrans" cxnId="{734036B8-D672-4E55-A3BD-9064581FE02B}">
      <dgm:prSet/>
      <dgm:spPr/>
      <dgm:t>
        <a:bodyPr/>
        <a:lstStyle/>
        <a:p>
          <a:endParaRPr lang="ru-RU"/>
        </a:p>
      </dgm:t>
    </dgm:pt>
    <dgm:pt modelId="{5C3AF05F-4D89-481E-8D5D-EA032AFB9096}" type="sibTrans" cxnId="{734036B8-D672-4E55-A3BD-9064581FE02B}">
      <dgm:prSet/>
      <dgm:spPr/>
      <dgm:t>
        <a:bodyPr/>
        <a:lstStyle/>
        <a:p>
          <a:endParaRPr lang="ru-RU"/>
        </a:p>
      </dgm:t>
    </dgm:pt>
    <dgm:pt modelId="{E2BFA52E-A607-4FBA-9E4A-2466C20ED633}" type="pres">
      <dgm:prSet presAssocID="{3734941B-1320-4483-9AB1-F23E6D14B3E5}" presName="Name0" presStyleCnt="0">
        <dgm:presLayoutVars>
          <dgm:dir/>
          <dgm:animLvl val="lvl"/>
          <dgm:resizeHandles val="exact"/>
        </dgm:presLayoutVars>
      </dgm:prSet>
      <dgm:spPr/>
    </dgm:pt>
    <dgm:pt modelId="{C5466918-F733-4FC7-9E76-80C847070446}" type="pres">
      <dgm:prSet presAssocID="{BFC6388E-6FB9-4E80-9C30-7C1B139CD11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B1A4875-60DF-40A7-A2E2-C3F79D72AB65}" type="pres">
      <dgm:prSet presAssocID="{9F715B3B-3BE4-43CC-9040-AA0EA030A217}" presName="parTxOnlySpace" presStyleCnt="0"/>
      <dgm:spPr/>
    </dgm:pt>
    <dgm:pt modelId="{922CE807-DB7A-4421-8527-18F1EC9E51C6}" type="pres">
      <dgm:prSet presAssocID="{7166AAB5-D2F3-41F2-A1C4-E13280A61153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B4444E7-3730-4AD6-9DA0-784B051B7A5E}" type="pres">
      <dgm:prSet presAssocID="{30490B3A-8431-4372-BEA5-F09639D17644}" presName="parTxOnlySpace" presStyleCnt="0"/>
      <dgm:spPr/>
    </dgm:pt>
    <dgm:pt modelId="{44C00194-A27D-4291-90BD-6B4CB8C74A57}" type="pres">
      <dgm:prSet presAssocID="{9703CF10-6F21-4ADD-A9B7-AD31F4A72B53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BF0740B-A4F2-4643-9F37-63699E9B087D}" type="presOf" srcId="{BFC6388E-6FB9-4E80-9C30-7C1B139CD111}" destId="{C5466918-F733-4FC7-9E76-80C847070446}" srcOrd="0" destOrd="0" presId="urn:microsoft.com/office/officeart/2005/8/layout/chevron1"/>
    <dgm:cxn modelId="{316BEA32-7207-40CD-B60A-10AC0F386DEB}" srcId="{3734941B-1320-4483-9AB1-F23E6D14B3E5}" destId="{7166AAB5-D2F3-41F2-A1C4-E13280A61153}" srcOrd="1" destOrd="0" parTransId="{C659FF28-8F20-4C7E-BD6B-DD9945C575B2}" sibTransId="{30490B3A-8431-4372-BEA5-F09639D17644}"/>
    <dgm:cxn modelId="{39398645-93D4-4F7D-8604-B3AB2D6E1F0B}" srcId="{3734941B-1320-4483-9AB1-F23E6D14B3E5}" destId="{BFC6388E-6FB9-4E80-9C30-7C1B139CD111}" srcOrd="0" destOrd="0" parTransId="{9A165463-A09C-4A7F-B9C8-A903800174BE}" sibTransId="{9F715B3B-3BE4-43CC-9040-AA0EA030A217}"/>
    <dgm:cxn modelId="{3F2AAC79-1C4B-4429-903D-08AED4887D2C}" type="presOf" srcId="{3734941B-1320-4483-9AB1-F23E6D14B3E5}" destId="{E2BFA52E-A607-4FBA-9E4A-2466C20ED633}" srcOrd="0" destOrd="0" presId="urn:microsoft.com/office/officeart/2005/8/layout/chevron1"/>
    <dgm:cxn modelId="{CD710B94-CF02-4F4C-B4BC-E6A9D94187CB}" type="presOf" srcId="{7166AAB5-D2F3-41F2-A1C4-E13280A61153}" destId="{922CE807-DB7A-4421-8527-18F1EC9E51C6}" srcOrd="0" destOrd="0" presId="urn:microsoft.com/office/officeart/2005/8/layout/chevron1"/>
    <dgm:cxn modelId="{734036B8-D672-4E55-A3BD-9064581FE02B}" srcId="{3734941B-1320-4483-9AB1-F23E6D14B3E5}" destId="{9703CF10-6F21-4ADD-A9B7-AD31F4A72B53}" srcOrd="2" destOrd="0" parTransId="{AAB318E9-2E5E-4B83-B469-1BAE577268F9}" sibTransId="{5C3AF05F-4D89-481E-8D5D-EA032AFB9096}"/>
    <dgm:cxn modelId="{A596AFEB-E2E2-4B53-A6ED-1A045EA3CFDF}" type="presOf" srcId="{9703CF10-6F21-4ADD-A9B7-AD31F4A72B53}" destId="{44C00194-A27D-4291-90BD-6B4CB8C74A57}" srcOrd="0" destOrd="0" presId="urn:microsoft.com/office/officeart/2005/8/layout/chevron1"/>
    <dgm:cxn modelId="{3F70937A-0F4E-4900-85DD-352CEF398FA5}" type="presParOf" srcId="{E2BFA52E-A607-4FBA-9E4A-2466C20ED633}" destId="{C5466918-F733-4FC7-9E76-80C847070446}" srcOrd="0" destOrd="0" presId="urn:microsoft.com/office/officeart/2005/8/layout/chevron1"/>
    <dgm:cxn modelId="{5E5B5773-4B3E-4BF1-9146-89431CB808C9}" type="presParOf" srcId="{E2BFA52E-A607-4FBA-9E4A-2466C20ED633}" destId="{DB1A4875-60DF-40A7-A2E2-C3F79D72AB65}" srcOrd="1" destOrd="0" presId="urn:microsoft.com/office/officeart/2005/8/layout/chevron1"/>
    <dgm:cxn modelId="{715BCDD8-567F-49D1-B58A-99C0271069E7}" type="presParOf" srcId="{E2BFA52E-A607-4FBA-9E4A-2466C20ED633}" destId="{922CE807-DB7A-4421-8527-18F1EC9E51C6}" srcOrd="2" destOrd="0" presId="urn:microsoft.com/office/officeart/2005/8/layout/chevron1"/>
    <dgm:cxn modelId="{4B0EECA1-8CC7-437E-8C59-76AA5E2394B9}" type="presParOf" srcId="{E2BFA52E-A607-4FBA-9E4A-2466C20ED633}" destId="{AB4444E7-3730-4AD6-9DA0-784B051B7A5E}" srcOrd="3" destOrd="0" presId="urn:microsoft.com/office/officeart/2005/8/layout/chevron1"/>
    <dgm:cxn modelId="{6ACDE703-0599-45DD-BC17-9324227B72C2}" type="presParOf" srcId="{E2BFA52E-A607-4FBA-9E4A-2466C20ED633}" destId="{44C00194-A27D-4291-90BD-6B4CB8C74A5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6F806D-A5E0-4E57-B050-E2A434919517}" type="doc">
      <dgm:prSet loTypeId="urn:microsoft.com/office/officeart/2005/8/layout/chevron2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D7C0365-18EA-4D9D-90CA-9975ABB70E4B}">
      <dgm:prSet phldrT="[Текст]" phldr="1"/>
      <dgm:spPr/>
      <dgm:t>
        <a:bodyPr/>
        <a:lstStyle/>
        <a:p>
          <a:endParaRPr lang="ru-RU"/>
        </a:p>
      </dgm:t>
    </dgm:pt>
    <dgm:pt modelId="{EC92E880-F6F2-47AF-829B-927E58124ED2}" type="parTrans" cxnId="{B44C7515-C56B-4619-A10F-5DED5B21DB7A}">
      <dgm:prSet/>
      <dgm:spPr/>
      <dgm:t>
        <a:bodyPr/>
        <a:lstStyle/>
        <a:p>
          <a:endParaRPr lang="ru-RU"/>
        </a:p>
      </dgm:t>
    </dgm:pt>
    <dgm:pt modelId="{DE887AE5-326E-4752-B034-882C7A5919CF}" type="sibTrans" cxnId="{B44C7515-C56B-4619-A10F-5DED5B21DB7A}">
      <dgm:prSet/>
      <dgm:spPr/>
      <dgm:t>
        <a:bodyPr/>
        <a:lstStyle/>
        <a:p>
          <a:endParaRPr lang="ru-RU"/>
        </a:p>
      </dgm:t>
    </dgm:pt>
    <dgm:pt modelId="{0BD305C4-A91F-41E7-95EB-83B7F9A3F9CC}">
      <dgm:prSet phldrT="[Текст]"/>
      <dgm:spPr/>
      <dgm:t>
        <a:bodyPr/>
        <a:lstStyle/>
        <a:p>
          <a:r>
            <a:rPr lang="es-419" dirty="0"/>
            <a:t>No podia conseguir el trabajo</a:t>
          </a:r>
          <a:endParaRPr lang="ru-RU" dirty="0"/>
        </a:p>
      </dgm:t>
    </dgm:pt>
    <dgm:pt modelId="{AF20C9ED-8DFB-43F3-9C19-14C45E10D239}" type="parTrans" cxnId="{39D6E4FE-820E-4CCC-AB4D-73E0EBE5338E}">
      <dgm:prSet/>
      <dgm:spPr/>
      <dgm:t>
        <a:bodyPr/>
        <a:lstStyle/>
        <a:p>
          <a:endParaRPr lang="ru-RU"/>
        </a:p>
      </dgm:t>
    </dgm:pt>
    <dgm:pt modelId="{3CAE4088-D674-4E64-B221-6484EAEE12EB}" type="sibTrans" cxnId="{39D6E4FE-820E-4CCC-AB4D-73E0EBE5338E}">
      <dgm:prSet/>
      <dgm:spPr/>
      <dgm:t>
        <a:bodyPr/>
        <a:lstStyle/>
        <a:p>
          <a:endParaRPr lang="ru-RU"/>
        </a:p>
      </dgm:t>
    </dgm:pt>
    <dgm:pt modelId="{BA726C04-1951-41DD-BBE2-DC7A38A04A17}">
      <dgm:prSet phldrT="[Текст]" phldr="1"/>
      <dgm:spPr/>
      <dgm:t>
        <a:bodyPr/>
        <a:lstStyle/>
        <a:p>
          <a:endParaRPr lang="ru-RU"/>
        </a:p>
      </dgm:t>
    </dgm:pt>
    <dgm:pt modelId="{202C4433-B4EC-4948-A5EC-C069D15332BE}" type="parTrans" cxnId="{2565636B-6DDB-485E-B24A-67F4CA8E27B1}">
      <dgm:prSet/>
      <dgm:spPr/>
      <dgm:t>
        <a:bodyPr/>
        <a:lstStyle/>
        <a:p>
          <a:endParaRPr lang="ru-RU"/>
        </a:p>
      </dgm:t>
    </dgm:pt>
    <dgm:pt modelId="{35656739-49A4-4C4D-BA6E-D827AB1F90E5}" type="sibTrans" cxnId="{2565636B-6DDB-485E-B24A-67F4CA8E27B1}">
      <dgm:prSet/>
      <dgm:spPr/>
      <dgm:t>
        <a:bodyPr/>
        <a:lstStyle/>
        <a:p>
          <a:endParaRPr lang="ru-RU"/>
        </a:p>
      </dgm:t>
    </dgm:pt>
    <dgm:pt modelId="{F717EA7E-1048-4E09-88DC-17E5104AA667}">
      <dgm:prSet phldrT="[Текст]"/>
      <dgm:spPr/>
      <dgm:t>
        <a:bodyPr/>
        <a:lstStyle/>
        <a:p>
          <a:r>
            <a:rPr lang="es-419" dirty="0"/>
            <a:t>No podia revalidar mi titulo universitario / obtener cedula profesional</a:t>
          </a:r>
          <a:endParaRPr lang="ru-RU" dirty="0"/>
        </a:p>
      </dgm:t>
    </dgm:pt>
    <dgm:pt modelId="{21A7752E-4087-4900-AEB4-8B28D735C729}" type="parTrans" cxnId="{27BEA0B8-90DE-4C6E-BCE5-56ED740030B2}">
      <dgm:prSet/>
      <dgm:spPr/>
      <dgm:t>
        <a:bodyPr/>
        <a:lstStyle/>
        <a:p>
          <a:endParaRPr lang="ru-RU"/>
        </a:p>
      </dgm:t>
    </dgm:pt>
    <dgm:pt modelId="{3DEA12AE-9538-462D-8E32-66A150CFCEF2}" type="sibTrans" cxnId="{27BEA0B8-90DE-4C6E-BCE5-56ED740030B2}">
      <dgm:prSet/>
      <dgm:spPr/>
      <dgm:t>
        <a:bodyPr/>
        <a:lstStyle/>
        <a:p>
          <a:endParaRPr lang="ru-RU"/>
        </a:p>
      </dgm:t>
    </dgm:pt>
    <dgm:pt modelId="{C7F4610C-ACDF-4EE0-888D-9110CCE8E754}">
      <dgm:prSet phldrT="[Текст]" phldr="1"/>
      <dgm:spPr/>
      <dgm:t>
        <a:bodyPr/>
        <a:lstStyle/>
        <a:p>
          <a:endParaRPr lang="ru-RU" dirty="0"/>
        </a:p>
      </dgm:t>
    </dgm:pt>
    <dgm:pt modelId="{6928B510-4017-4283-957A-11354B5099D2}" type="parTrans" cxnId="{AE15C209-E3F0-4BF1-A116-0E3ED0D984F8}">
      <dgm:prSet/>
      <dgm:spPr/>
      <dgm:t>
        <a:bodyPr/>
        <a:lstStyle/>
        <a:p>
          <a:endParaRPr lang="ru-RU"/>
        </a:p>
      </dgm:t>
    </dgm:pt>
    <dgm:pt modelId="{E0124E93-11C1-44C2-A963-C7646EDFC4CD}" type="sibTrans" cxnId="{AE15C209-E3F0-4BF1-A116-0E3ED0D984F8}">
      <dgm:prSet/>
      <dgm:spPr/>
      <dgm:t>
        <a:bodyPr/>
        <a:lstStyle/>
        <a:p>
          <a:endParaRPr lang="ru-RU"/>
        </a:p>
      </dgm:t>
    </dgm:pt>
    <dgm:pt modelId="{CB8F994A-0023-4627-B123-70BB4B316B5A}">
      <dgm:prSet phldrT="[Текст]"/>
      <dgm:spPr/>
      <dgm:t>
        <a:bodyPr/>
        <a:lstStyle/>
        <a:p>
          <a:r>
            <a:rPr lang="es-419" dirty="0"/>
            <a:t>No podia abrir una cuenta bancaria</a:t>
          </a:r>
          <a:endParaRPr lang="ru-RU" dirty="0"/>
        </a:p>
      </dgm:t>
    </dgm:pt>
    <dgm:pt modelId="{D9821A0C-1C22-47D1-9631-F905705DDBA5}" type="parTrans" cxnId="{4C78D6CB-24B5-4581-B66B-9D733C7BD2EF}">
      <dgm:prSet/>
      <dgm:spPr/>
      <dgm:t>
        <a:bodyPr/>
        <a:lstStyle/>
        <a:p>
          <a:endParaRPr lang="ru-RU"/>
        </a:p>
      </dgm:t>
    </dgm:pt>
    <dgm:pt modelId="{AAF8F140-1CEE-4935-B453-9B7CB2CCAE91}" type="sibTrans" cxnId="{4C78D6CB-24B5-4581-B66B-9D733C7BD2EF}">
      <dgm:prSet/>
      <dgm:spPr/>
      <dgm:t>
        <a:bodyPr/>
        <a:lstStyle/>
        <a:p>
          <a:endParaRPr lang="ru-RU"/>
        </a:p>
      </dgm:t>
    </dgm:pt>
    <dgm:pt modelId="{18326F42-A0A9-4DE9-BB86-C63E0BAF328C}">
      <dgm:prSet/>
      <dgm:spPr/>
      <dgm:t>
        <a:bodyPr/>
        <a:lstStyle/>
        <a:p>
          <a:endParaRPr lang="ru-RU"/>
        </a:p>
      </dgm:t>
    </dgm:pt>
    <dgm:pt modelId="{162733FA-C78C-48C2-BE12-D319F07576A1}" type="parTrans" cxnId="{750D83EF-D8D6-4B82-8B9C-1BBB97381CF2}">
      <dgm:prSet/>
      <dgm:spPr/>
      <dgm:t>
        <a:bodyPr/>
        <a:lstStyle/>
        <a:p>
          <a:endParaRPr lang="ru-RU"/>
        </a:p>
      </dgm:t>
    </dgm:pt>
    <dgm:pt modelId="{EE52C459-5986-4BF7-8C4E-6A100B2D0271}" type="sibTrans" cxnId="{750D83EF-D8D6-4B82-8B9C-1BBB97381CF2}">
      <dgm:prSet/>
      <dgm:spPr/>
      <dgm:t>
        <a:bodyPr/>
        <a:lstStyle/>
        <a:p>
          <a:endParaRPr lang="ru-RU"/>
        </a:p>
      </dgm:t>
    </dgm:pt>
    <dgm:pt modelId="{6682B6D2-DEFF-4327-B25F-66FDCE1E186F}">
      <dgm:prSet/>
      <dgm:spPr/>
      <dgm:t>
        <a:bodyPr/>
        <a:lstStyle/>
        <a:p>
          <a:r>
            <a:rPr lang="es-419" dirty="0"/>
            <a:t>Renovacion de pasaporte</a:t>
          </a:r>
          <a:endParaRPr lang="ru-RU" dirty="0"/>
        </a:p>
      </dgm:t>
    </dgm:pt>
    <dgm:pt modelId="{CA126075-A8F6-4E12-9341-3E957C7FCD5C}" type="parTrans" cxnId="{E02BF364-50ED-44A0-B2BC-20DF78315F9C}">
      <dgm:prSet/>
      <dgm:spPr/>
      <dgm:t>
        <a:bodyPr/>
        <a:lstStyle/>
        <a:p>
          <a:endParaRPr lang="ru-RU"/>
        </a:p>
      </dgm:t>
    </dgm:pt>
    <dgm:pt modelId="{6AE6672D-9E77-4441-9387-C5CBB8C152DA}" type="sibTrans" cxnId="{E02BF364-50ED-44A0-B2BC-20DF78315F9C}">
      <dgm:prSet/>
      <dgm:spPr/>
      <dgm:t>
        <a:bodyPr/>
        <a:lstStyle/>
        <a:p>
          <a:endParaRPr lang="ru-RU"/>
        </a:p>
      </dgm:t>
    </dgm:pt>
    <dgm:pt modelId="{82432303-B69B-4F5F-88DF-EB99743DCF6B}" type="pres">
      <dgm:prSet presAssocID="{026F806D-A5E0-4E57-B050-E2A434919517}" presName="linearFlow" presStyleCnt="0">
        <dgm:presLayoutVars>
          <dgm:dir/>
          <dgm:animLvl val="lvl"/>
          <dgm:resizeHandles val="exact"/>
        </dgm:presLayoutVars>
      </dgm:prSet>
      <dgm:spPr/>
    </dgm:pt>
    <dgm:pt modelId="{A794F27C-171A-4248-B7EB-996466F50A33}" type="pres">
      <dgm:prSet presAssocID="{FD7C0365-18EA-4D9D-90CA-9975ABB70E4B}" presName="composite" presStyleCnt="0"/>
      <dgm:spPr/>
    </dgm:pt>
    <dgm:pt modelId="{047BDA98-1084-4BC9-9B01-221D4298A49B}" type="pres">
      <dgm:prSet presAssocID="{FD7C0365-18EA-4D9D-90CA-9975ABB70E4B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F604CB77-F5EF-4EDD-9562-6BFA4368D335}" type="pres">
      <dgm:prSet presAssocID="{FD7C0365-18EA-4D9D-90CA-9975ABB70E4B}" presName="descendantText" presStyleLbl="alignAcc1" presStyleIdx="0" presStyleCnt="4">
        <dgm:presLayoutVars>
          <dgm:bulletEnabled val="1"/>
        </dgm:presLayoutVars>
      </dgm:prSet>
      <dgm:spPr/>
    </dgm:pt>
    <dgm:pt modelId="{AFCE274A-734B-418E-8664-4C3F7374288B}" type="pres">
      <dgm:prSet presAssocID="{DE887AE5-326E-4752-B034-882C7A5919CF}" presName="sp" presStyleCnt="0"/>
      <dgm:spPr/>
    </dgm:pt>
    <dgm:pt modelId="{840D4C4C-1848-4334-97F4-0BC24548CB47}" type="pres">
      <dgm:prSet presAssocID="{BA726C04-1951-41DD-BBE2-DC7A38A04A17}" presName="composite" presStyleCnt="0"/>
      <dgm:spPr/>
    </dgm:pt>
    <dgm:pt modelId="{E2424518-7E49-4619-81B5-F5749B158FB9}" type="pres">
      <dgm:prSet presAssocID="{BA726C04-1951-41DD-BBE2-DC7A38A04A17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88358871-5F40-4CE6-BB1F-B75DCEE34B2D}" type="pres">
      <dgm:prSet presAssocID="{BA726C04-1951-41DD-BBE2-DC7A38A04A17}" presName="descendantText" presStyleLbl="alignAcc1" presStyleIdx="1" presStyleCnt="4">
        <dgm:presLayoutVars>
          <dgm:bulletEnabled val="1"/>
        </dgm:presLayoutVars>
      </dgm:prSet>
      <dgm:spPr/>
    </dgm:pt>
    <dgm:pt modelId="{51759B1C-A389-42A1-BD85-B8CFCBE9C520}" type="pres">
      <dgm:prSet presAssocID="{35656739-49A4-4C4D-BA6E-D827AB1F90E5}" presName="sp" presStyleCnt="0"/>
      <dgm:spPr/>
    </dgm:pt>
    <dgm:pt modelId="{775A1AC0-4E70-4216-A262-D74EFF0A54CF}" type="pres">
      <dgm:prSet presAssocID="{C7F4610C-ACDF-4EE0-888D-9110CCE8E754}" presName="composite" presStyleCnt="0"/>
      <dgm:spPr/>
    </dgm:pt>
    <dgm:pt modelId="{6E11F2D8-A0A8-46B8-8038-E0E16FEF9F73}" type="pres">
      <dgm:prSet presAssocID="{C7F4610C-ACDF-4EE0-888D-9110CCE8E754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0F235B2E-8D0C-4B1C-A256-F83DF709F480}" type="pres">
      <dgm:prSet presAssocID="{C7F4610C-ACDF-4EE0-888D-9110CCE8E754}" presName="descendantText" presStyleLbl="alignAcc1" presStyleIdx="2" presStyleCnt="4">
        <dgm:presLayoutVars>
          <dgm:bulletEnabled val="1"/>
        </dgm:presLayoutVars>
      </dgm:prSet>
      <dgm:spPr/>
    </dgm:pt>
    <dgm:pt modelId="{4C69B539-D160-4E5E-A47A-6E2DC5886068}" type="pres">
      <dgm:prSet presAssocID="{E0124E93-11C1-44C2-A963-C7646EDFC4CD}" presName="sp" presStyleCnt="0"/>
      <dgm:spPr/>
    </dgm:pt>
    <dgm:pt modelId="{AB9AE508-8EC7-4B8F-B0FB-66AC307D66C8}" type="pres">
      <dgm:prSet presAssocID="{18326F42-A0A9-4DE9-BB86-C63E0BAF328C}" presName="composite" presStyleCnt="0"/>
      <dgm:spPr/>
    </dgm:pt>
    <dgm:pt modelId="{21BB09CD-0E1B-495D-990E-0D76B9668242}" type="pres">
      <dgm:prSet presAssocID="{18326F42-A0A9-4DE9-BB86-C63E0BAF328C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ED588A00-C4E5-4BA9-9532-7B00F3682856}" type="pres">
      <dgm:prSet presAssocID="{18326F42-A0A9-4DE9-BB86-C63E0BAF328C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66D64C00-441D-48F3-9945-A2B1CB33D7F2}" type="presOf" srcId="{FD7C0365-18EA-4D9D-90CA-9975ABB70E4B}" destId="{047BDA98-1084-4BC9-9B01-221D4298A49B}" srcOrd="0" destOrd="0" presId="urn:microsoft.com/office/officeart/2005/8/layout/chevron2"/>
    <dgm:cxn modelId="{AE15C209-E3F0-4BF1-A116-0E3ED0D984F8}" srcId="{026F806D-A5E0-4E57-B050-E2A434919517}" destId="{C7F4610C-ACDF-4EE0-888D-9110CCE8E754}" srcOrd="2" destOrd="0" parTransId="{6928B510-4017-4283-957A-11354B5099D2}" sibTransId="{E0124E93-11C1-44C2-A963-C7646EDFC4CD}"/>
    <dgm:cxn modelId="{A8D9EA0C-4325-44CD-82F0-65EFB36AE6F6}" type="presOf" srcId="{0BD305C4-A91F-41E7-95EB-83B7F9A3F9CC}" destId="{F604CB77-F5EF-4EDD-9562-6BFA4368D335}" srcOrd="0" destOrd="0" presId="urn:microsoft.com/office/officeart/2005/8/layout/chevron2"/>
    <dgm:cxn modelId="{B44C7515-C56B-4619-A10F-5DED5B21DB7A}" srcId="{026F806D-A5E0-4E57-B050-E2A434919517}" destId="{FD7C0365-18EA-4D9D-90CA-9975ABB70E4B}" srcOrd="0" destOrd="0" parTransId="{EC92E880-F6F2-47AF-829B-927E58124ED2}" sibTransId="{DE887AE5-326E-4752-B034-882C7A5919CF}"/>
    <dgm:cxn modelId="{5FF8031F-1025-42CE-80D5-0F0AA49A798C}" type="presOf" srcId="{18326F42-A0A9-4DE9-BB86-C63E0BAF328C}" destId="{21BB09CD-0E1B-495D-990E-0D76B9668242}" srcOrd="0" destOrd="0" presId="urn:microsoft.com/office/officeart/2005/8/layout/chevron2"/>
    <dgm:cxn modelId="{82CCE62E-648E-49CC-92E9-0414230ED27E}" type="presOf" srcId="{F717EA7E-1048-4E09-88DC-17E5104AA667}" destId="{88358871-5F40-4CE6-BB1F-B75DCEE34B2D}" srcOrd="0" destOrd="0" presId="urn:microsoft.com/office/officeart/2005/8/layout/chevron2"/>
    <dgm:cxn modelId="{E02BF364-50ED-44A0-B2BC-20DF78315F9C}" srcId="{18326F42-A0A9-4DE9-BB86-C63E0BAF328C}" destId="{6682B6D2-DEFF-4327-B25F-66FDCE1E186F}" srcOrd="0" destOrd="0" parTransId="{CA126075-A8F6-4E12-9341-3E957C7FCD5C}" sibTransId="{6AE6672D-9E77-4441-9387-C5CBB8C152DA}"/>
    <dgm:cxn modelId="{BF212C4A-C81C-46CA-B33D-A74DA4337013}" type="presOf" srcId="{BA726C04-1951-41DD-BBE2-DC7A38A04A17}" destId="{E2424518-7E49-4619-81B5-F5749B158FB9}" srcOrd="0" destOrd="0" presId="urn:microsoft.com/office/officeart/2005/8/layout/chevron2"/>
    <dgm:cxn modelId="{2565636B-6DDB-485E-B24A-67F4CA8E27B1}" srcId="{026F806D-A5E0-4E57-B050-E2A434919517}" destId="{BA726C04-1951-41DD-BBE2-DC7A38A04A17}" srcOrd="1" destOrd="0" parTransId="{202C4433-B4EC-4948-A5EC-C069D15332BE}" sibTransId="{35656739-49A4-4C4D-BA6E-D827AB1F90E5}"/>
    <dgm:cxn modelId="{976FDB4E-3CDD-4E16-BDDA-F1117E3257AB}" type="presOf" srcId="{C7F4610C-ACDF-4EE0-888D-9110CCE8E754}" destId="{6E11F2D8-A0A8-46B8-8038-E0E16FEF9F73}" srcOrd="0" destOrd="0" presId="urn:microsoft.com/office/officeart/2005/8/layout/chevron2"/>
    <dgm:cxn modelId="{6AAAE456-C88C-4033-8216-0F6709BC78A8}" type="presOf" srcId="{6682B6D2-DEFF-4327-B25F-66FDCE1E186F}" destId="{ED588A00-C4E5-4BA9-9532-7B00F3682856}" srcOrd="0" destOrd="0" presId="urn:microsoft.com/office/officeart/2005/8/layout/chevron2"/>
    <dgm:cxn modelId="{0A276183-8285-415B-B792-4A4C83C4DD4B}" type="presOf" srcId="{026F806D-A5E0-4E57-B050-E2A434919517}" destId="{82432303-B69B-4F5F-88DF-EB99743DCF6B}" srcOrd="0" destOrd="0" presId="urn:microsoft.com/office/officeart/2005/8/layout/chevron2"/>
    <dgm:cxn modelId="{27BEA0B8-90DE-4C6E-BCE5-56ED740030B2}" srcId="{BA726C04-1951-41DD-BBE2-DC7A38A04A17}" destId="{F717EA7E-1048-4E09-88DC-17E5104AA667}" srcOrd="0" destOrd="0" parTransId="{21A7752E-4087-4900-AEB4-8B28D735C729}" sibTransId="{3DEA12AE-9538-462D-8E32-66A150CFCEF2}"/>
    <dgm:cxn modelId="{4C78D6CB-24B5-4581-B66B-9D733C7BD2EF}" srcId="{C7F4610C-ACDF-4EE0-888D-9110CCE8E754}" destId="{CB8F994A-0023-4627-B123-70BB4B316B5A}" srcOrd="0" destOrd="0" parTransId="{D9821A0C-1C22-47D1-9631-F905705DDBA5}" sibTransId="{AAF8F140-1CEE-4935-B453-9B7CB2CCAE91}"/>
    <dgm:cxn modelId="{750D83EF-D8D6-4B82-8B9C-1BBB97381CF2}" srcId="{026F806D-A5E0-4E57-B050-E2A434919517}" destId="{18326F42-A0A9-4DE9-BB86-C63E0BAF328C}" srcOrd="3" destOrd="0" parTransId="{162733FA-C78C-48C2-BE12-D319F07576A1}" sibTransId="{EE52C459-5986-4BF7-8C4E-6A100B2D0271}"/>
    <dgm:cxn modelId="{1935B0FB-7B0B-451F-A097-0BFD0A2A2147}" type="presOf" srcId="{CB8F994A-0023-4627-B123-70BB4B316B5A}" destId="{0F235B2E-8D0C-4B1C-A256-F83DF709F480}" srcOrd="0" destOrd="0" presId="urn:microsoft.com/office/officeart/2005/8/layout/chevron2"/>
    <dgm:cxn modelId="{39D6E4FE-820E-4CCC-AB4D-73E0EBE5338E}" srcId="{FD7C0365-18EA-4D9D-90CA-9975ABB70E4B}" destId="{0BD305C4-A91F-41E7-95EB-83B7F9A3F9CC}" srcOrd="0" destOrd="0" parTransId="{AF20C9ED-8DFB-43F3-9C19-14C45E10D239}" sibTransId="{3CAE4088-D674-4E64-B221-6484EAEE12EB}"/>
    <dgm:cxn modelId="{57A129C0-BF92-4CCB-8023-78329EEA90F3}" type="presParOf" srcId="{82432303-B69B-4F5F-88DF-EB99743DCF6B}" destId="{A794F27C-171A-4248-B7EB-996466F50A33}" srcOrd="0" destOrd="0" presId="urn:microsoft.com/office/officeart/2005/8/layout/chevron2"/>
    <dgm:cxn modelId="{96A6A296-C60A-4924-8DDE-D9E180AC8D2B}" type="presParOf" srcId="{A794F27C-171A-4248-B7EB-996466F50A33}" destId="{047BDA98-1084-4BC9-9B01-221D4298A49B}" srcOrd="0" destOrd="0" presId="urn:microsoft.com/office/officeart/2005/8/layout/chevron2"/>
    <dgm:cxn modelId="{E18C8293-4AB9-4C51-A691-5DC9EA8BD648}" type="presParOf" srcId="{A794F27C-171A-4248-B7EB-996466F50A33}" destId="{F604CB77-F5EF-4EDD-9562-6BFA4368D335}" srcOrd="1" destOrd="0" presId="urn:microsoft.com/office/officeart/2005/8/layout/chevron2"/>
    <dgm:cxn modelId="{EDC14716-2600-4B00-A659-6B8FF5079920}" type="presParOf" srcId="{82432303-B69B-4F5F-88DF-EB99743DCF6B}" destId="{AFCE274A-734B-418E-8664-4C3F7374288B}" srcOrd="1" destOrd="0" presId="urn:microsoft.com/office/officeart/2005/8/layout/chevron2"/>
    <dgm:cxn modelId="{2DF9D66B-ADBD-4102-80A7-771362456A8C}" type="presParOf" srcId="{82432303-B69B-4F5F-88DF-EB99743DCF6B}" destId="{840D4C4C-1848-4334-97F4-0BC24548CB47}" srcOrd="2" destOrd="0" presId="urn:microsoft.com/office/officeart/2005/8/layout/chevron2"/>
    <dgm:cxn modelId="{6F2F7233-CED3-489F-A4AF-0DB4A8278737}" type="presParOf" srcId="{840D4C4C-1848-4334-97F4-0BC24548CB47}" destId="{E2424518-7E49-4619-81B5-F5749B158FB9}" srcOrd="0" destOrd="0" presId="urn:microsoft.com/office/officeart/2005/8/layout/chevron2"/>
    <dgm:cxn modelId="{63BA8DFB-4259-427E-A090-E0217E59E382}" type="presParOf" srcId="{840D4C4C-1848-4334-97F4-0BC24548CB47}" destId="{88358871-5F40-4CE6-BB1F-B75DCEE34B2D}" srcOrd="1" destOrd="0" presId="urn:microsoft.com/office/officeart/2005/8/layout/chevron2"/>
    <dgm:cxn modelId="{35A1ACC3-4E43-46F5-8E0C-B63DEE111E27}" type="presParOf" srcId="{82432303-B69B-4F5F-88DF-EB99743DCF6B}" destId="{51759B1C-A389-42A1-BD85-B8CFCBE9C520}" srcOrd="3" destOrd="0" presId="urn:microsoft.com/office/officeart/2005/8/layout/chevron2"/>
    <dgm:cxn modelId="{391429FA-738C-4CD2-B602-B0EA5D559A17}" type="presParOf" srcId="{82432303-B69B-4F5F-88DF-EB99743DCF6B}" destId="{775A1AC0-4E70-4216-A262-D74EFF0A54CF}" srcOrd="4" destOrd="0" presId="urn:microsoft.com/office/officeart/2005/8/layout/chevron2"/>
    <dgm:cxn modelId="{D59B5D1C-0DE7-4AD1-BB4F-E4903ED33912}" type="presParOf" srcId="{775A1AC0-4E70-4216-A262-D74EFF0A54CF}" destId="{6E11F2D8-A0A8-46B8-8038-E0E16FEF9F73}" srcOrd="0" destOrd="0" presId="urn:microsoft.com/office/officeart/2005/8/layout/chevron2"/>
    <dgm:cxn modelId="{9A71AE35-0E49-4467-8D14-18395C4064ED}" type="presParOf" srcId="{775A1AC0-4E70-4216-A262-D74EFF0A54CF}" destId="{0F235B2E-8D0C-4B1C-A256-F83DF709F480}" srcOrd="1" destOrd="0" presId="urn:microsoft.com/office/officeart/2005/8/layout/chevron2"/>
    <dgm:cxn modelId="{42784289-8142-4D03-AA36-D43670B552BE}" type="presParOf" srcId="{82432303-B69B-4F5F-88DF-EB99743DCF6B}" destId="{4C69B539-D160-4E5E-A47A-6E2DC5886068}" srcOrd="5" destOrd="0" presId="urn:microsoft.com/office/officeart/2005/8/layout/chevron2"/>
    <dgm:cxn modelId="{746B6026-6C9B-459E-ADE7-9F37A71ABF0F}" type="presParOf" srcId="{82432303-B69B-4F5F-88DF-EB99743DCF6B}" destId="{AB9AE508-8EC7-4B8F-B0FB-66AC307D66C8}" srcOrd="6" destOrd="0" presId="urn:microsoft.com/office/officeart/2005/8/layout/chevron2"/>
    <dgm:cxn modelId="{56D1201C-80EC-42B1-80DA-5C4F1746EE60}" type="presParOf" srcId="{AB9AE508-8EC7-4B8F-B0FB-66AC307D66C8}" destId="{21BB09CD-0E1B-495D-990E-0D76B9668242}" srcOrd="0" destOrd="0" presId="urn:microsoft.com/office/officeart/2005/8/layout/chevron2"/>
    <dgm:cxn modelId="{BB73F7C8-500B-45B6-A7DB-6F340E1606B9}" type="presParOf" srcId="{AB9AE508-8EC7-4B8F-B0FB-66AC307D66C8}" destId="{ED588A00-C4E5-4BA9-9532-7B00F368285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58CB51-B610-4E32-882E-3576EAF36F78}" type="doc">
      <dgm:prSet loTypeId="urn:microsoft.com/office/officeart/2008/layout/PictureStrips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9359FAF-A9F8-4218-A3F8-1AA42F804F07}">
      <dgm:prSet phldrT="[Текст]"/>
      <dgm:spPr/>
      <dgm:t>
        <a:bodyPr/>
        <a:lstStyle/>
        <a:p>
          <a:r>
            <a:rPr lang="es-ES_tradnl" b="1" dirty="0">
              <a:solidFill>
                <a:schemeClr val="tx1"/>
              </a:solidFill>
            </a:rPr>
            <a:t>T</a:t>
          </a:r>
          <a:r>
            <a:rPr lang="es-419" b="1" dirty="0">
              <a:solidFill>
                <a:schemeClr val="tx1"/>
              </a:solidFill>
            </a:rPr>
            <a:t>erminar </a:t>
          </a:r>
          <a:r>
            <a:rPr lang="es-419" b="1">
              <a:solidFill>
                <a:schemeClr val="tx1"/>
              </a:solidFill>
            </a:rPr>
            <a:t>mi maestría</a:t>
          </a:r>
          <a:endParaRPr lang="ru-RU" b="1" dirty="0">
            <a:solidFill>
              <a:schemeClr val="tx1"/>
            </a:solidFill>
          </a:endParaRPr>
        </a:p>
      </dgm:t>
    </dgm:pt>
    <dgm:pt modelId="{E2835A55-0FE2-4A5D-836A-3B16724255B0}" type="parTrans" cxnId="{B3DED569-C80B-40B0-BAF0-07F3F905AB60}">
      <dgm:prSet/>
      <dgm:spPr/>
      <dgm:t>
        <a:bodyPr/>
        <a:lstStyle/>
        <a:p>
          <a:endParaRPr lang="ru-RU"/>
        </a:p>
      </dgm:t>
    </dgm:pt>
    <dgm:pt modelId="{55AB5036-1DCE-4C4A-B78A-EDF1F4C52F11}" type="sibTrans" cxnId="{B3DED569-C80B-40B0-BAF0-07F3F905AB60}">
      <dgm:prSet/>
      <dgm:spPr/>
      <dgm:t>
        <a:bodyPr/>
        <a:lstStyle/>
        <a:p>
          <a:endParaRPr lang="ru-RU"/>
        </a:p>
      </dgm:t>
    </dgm:pt>
    <dgm:pt modelId="{EC8692E9-15C9-4ED3-9D58-CB0442807702}">
      <dgm:prSet phldrT="[Текст]"/>
      <dgm:spPr/>
      <dgm:t>
        <a:bodyPr/>
        <a:lstStyle/>
        <a:p>
          <a:r>
            <a:rPr lang="es-419" b="1" dirty="0">
              <a:solidFill>
                <a:schemeClr val="tx1"/>
              </a:solidFill>
            </a:rPr>
            <a:t>Hacer supervision  y control de los proyectos para paises Latino Americanos para evitar afectacion  de derechos humanos y medio ambiente.</a:t>
          </a:r>
          <a:endParaRPr lang="ru-RU" b="1" dirty="0">
            <a:solidFill>
              <a:schemeClr val="tx1"/>
            </a:solidFill>
          </a:endParaRPr>
        </a:p>
      </dgm:t>
    </dgm:pt>
    <dgm:pt modelId="{891B27E0-0215-4B88-A2F7-974D4D156BB1}" type="parTrans" cxnId="{911FDA07-7F94-4E02-BC7F-EEF6F812A112}">
      <dgm:prSet/>
      <dgm:spPr/>
      <dgm:t>
        <a:bodyPr/>
        <a:lstStyle/>
        <a:p>
          <a:endParaRPr lang="ru-RU"/>
        </a:p>
      </dgm:t>
    </dgm:pt>
    <dgm:pt modelId="{4B4398F6-4AC9-4C22-9C7D-C938C054A851}" type="sibTrans" cxnId="{911FDA07-7F94-4E02-BC7F-EEF6F812A112}">
      <dgm:prSet/>
      <dgm:spPr/>
      <dgm:t>
        <a:bodyPr/>
        <a:lstStyle/>
        <a:p>
          <a:endParaRPr lang="ru-RU"/>
        </a:p>
      </dgm:t>
    </dgm:pt>
    <dgm:pt modelId="{E7276F4B-ED05-464B-8EE5-D43A57D0467C}">
      <dgm:prSet phldrT="[Текст]"/>
      <dgm:spPr/>
      <dgm:t>
        <a:bodyPr/>
        <a:lstStyle/>
        <a:p>
          <a:r>
            <a:rPr lang="es-419" b="1">
              <a:solidFill>
                <a:schemeClr val="tx1"/>
              </a:solidFill>
            </a:rPr>
            <a:t>Aportar con mi experiencia, capacidad y conocimiento a Mexico</a:t>
          </a:r>
          <a:endParaRPr lang="ru-RU" b="1" dirty="0">
            <a:solidFill>
              <a:schemeClr val="tx1"/>
            </a:solidFill>
          </a:endParaRPr>
        </a:p>
      </dgm:t>
    </dgm:pt>
    <dgm:pt modelId="{7A735D5F-4F43-4F47-814C-BF77BB4884EB}" type="parTrans" cxnId="{99AC55F2-0FB0-48B9-9AC6-E30310C2E960}">
      <dgm:prSet/>
      <dgm:spPr/>
      <dgm:t>
        <a:bodyPr/>
        <a:lstStyle/>
        <a:p>
          <a:endParaRPr lang="ru-RU"/>
        </a:p>
      </dgm:t>
    </dgm:pt>
    <dgm:pt modelId="{29F869C0-82BF-4AC1-B560-47866C81685B}" type="sibTrans" cxnId="{99AC55F2-0FB0-48B9-9AC6-E30310C2E960}">
      <dgm:prSet/>
      <dgm:spPr/>
      <dgm:t>
        <a:bodyPr/>
        <a:lstStyle/>
        <a:p>
          <a:endParaRPr lang="ru-RU"/>
        </a:p>
      </dgm:t>
    </dgm:pt>
    <dgm:pt modelId="{9F6884BD-E619-46AB-99A8-AF632608C7F1}" type="pres">
      <dgm:prSet presAssocID="{5F58CB51-B610-4E32-882E-3576EAF36F78}" presName="Name0" presStyleCnt="0">
        <dgm:presLayoutVars>
          <dgm:dir/>
          <dgm:resizeHandles val="exact"/>
        </dgm:presLayoutVars>
      </dgm:prSet>
      <dgm:spPr/>
    </dgm:pt>
    <dgm:pt modelId="{495143EE-F702-4752-A8BC-71A4AC85F71C}" type="pres">
      <dgm:prSet presAssocID="{D9359FAF-A9F8-4218-A3F8-1AA42F804F07}" presName="composite" presStyleCnt="0"/>
      <dgm:spPr/>
    </dgm:pt>
    <dgm:pt modelId="{1A96414D-0BF8-4D9A-BD18-227391DA083F}" type="pres">
      <dgm:prSet presAssocID="{D9359FAF-A9F8-4218-A3F8-1AA42F804F07}" presName="rect1" presStyleLbl="trAlignAcc1" presStyleIdx="0" presStyleCnt="3" custScaleX="83573">
        <dgm:presLayoutVars>
          <dgm:bulletEnabled val="1"/>
        </dgm:presLayoutVars>
      </dgm:prSet>
      <dgm:spPr/>
    </dgm:pt>
    <dgm:pt modelId="{79D70AB6-ED8E-4DF6-B694-E82C6CFCE669}" type="pres">
      <dgm:prSet presAssocID="{D9359FAF-A9F8-4218-A3F8-1AA42F804F07}" presName="rect2" presStyleLbl="fgImgPlace1" presStyleIdx="0" presStyleCnt="3" custScaleX="17061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AB343617-D980-44F8-A163-FFBB2F87058C}" type="pres">
      <dgm:prSet presAssocID="{55AB5036-1DCE-4C4A-B78A-EDF1F4C52F11}" presName="sibTrans" presStyleCnt="0"/>
      <dgm:spPr/>
    </dgm:pt>
    <dgm:pt modelId="{D1C01384-5EB6-4B77-AAF3-A7E36322C3C6}" type="pres">
      <dgm:prSet presAssocID="{EC8692E9-15C9-4ED3-9D58-CB0442807702}" presName="composite" presStyleCnt="0"/>
      <dgm:spPr/>
    </dgm:pt>
    <dgm:pt modelId="{72969201-2BA2-40F3-882F-DEF9B05A7273}" type="pres">
      <dgm:prSet presAssocID="{EC8692E9-15C9-4ED3-9D58-CB0442807702}" presName="rect1" presStyleLbl="trAlignAcc1" presStyleIdx="1" presStyleCnt="3" custScaleX="77792">
        <dgm:presLayoutVars>
          <dgm:bulletEnabled val="1"/>
        </dgm:presLayoutVars>
      </dgm:prSet>
      <dgm:spPr/>
    </dgm:pt>
    <dgm:pt modelId="{92BDC90B-1F2F-4939-8653-36AA3100BAA7}" type="pres">
      <dgm:prSet presAssocID="{EC8692E9-15C9-4ED3-9D58-CB0442807702}" presName="rect2" presStyleLbl="fgImgPlace1" presStyleIdx="1" presStyleCnt="3" custScaleX="13864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</dgm:pt>
    <dgm:pt modelId="{A7E5C4CA-3379-401F-829F-77B3D74DEF0D}" type="pres">
      <dgm:prSet presAssocID="{4B4398F6-4AC9-4C22-9C7D-C938C054A851}" presName="sibTrans" presStyleCnt="0"/>
      <dgm:spPr/>
    </dgm:pt>
    <dgm:pt modelId="{0602B6F7-F18D-40CB-9C3C-509E5C7AA0D8}" type="pres">
      <dgm:prSet presAssocID="{E7276F4B-ED05-464B-8EE5-D43A57D0467C}" presName="composite" presStyleCnt="0"/>
      <dgm:spPr/>
    </dgm:pt>
    <dgm:pt modelId="{D52E1618-74EE-4ED9-8AA1-EE9B66D7A09C}" type="pres">
      <dgm:prSet presAssocID="{E7276F4B-ED05-464B-8EE5-D43A57D0467C}" presName="rect1" presStyleLbl="trAlignAcc1" presStyleIdx="2" presStyleCnt="3" custScaleX="79517" custLinFactNeighborX="1015" custLinFactNeighborY="-1825">
        <dgm:presLayoutVars>
          <dgm:bulletEnabled val="1"/>
        </dgm:presLayoutVars>
      </dgm:prSet>
      <dgm:spPr/>
    </dgm:pt>
    <dgm:pt modelId="{37B69F28-1D84-4DAC-913E-65635FA8B6BD}" type="pres">
      <dgm:prSet presAssocID="{E7276F4B-ED05-464B-8EE5-D43A57D0467C}" presName="rect2" presStyleLbl="fgImgPlace1" presStyleIdx="2" presStyleCnt="3" custScaleX="141905" custLinFactNeighborX="-946" custLinFactNeighborY="-869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</dgm:spPr>
    </dgm:pt>
  </dgm:ptLst>
  <dgm:cxnLst>
    <dgm:cxn modelId="{911FDA07-7F94-4E02-BC7F-EEF6F812A112}" srcId="{5F58CB51-B610-4E32-882E-3576EAF36F78}" destId="{EC8692E9-15C9-4ED3-9D58-CB0442807702}" srcOrd="1" destOrd="0" parTransId="{891B27E0-0215-4B88-A2F7-974D4D156BB1}" sibTransId="{4B4398F6-4AC9-4C22-9C7D-C938C054A851}"/>
    <dgm:cxn modelId="{B3DED569-C80B-40B0-BAF0-07F3F905AB60}" srcId="{5F58CB51-B610-4E32-882E-3576EAF36F78}" destId="{D9359FAF-A9F8-4218-A3F8-1AA42F804F07}" srcOrd="0" destOrd="0" parTransId="{E2835A55-0FE2-4A5D-836A-3B16724255B0}" sibTransId="{55AB5036-1DCE-4C4A-B78A-EDF1F4C52F11}"/>
    <dgm:cxn modelId="{D72B8350-22B7-4DD3-99DA-B6F946A55722}" type="presOf" srcId="{E7276F4B-ED05-464B-8EE5-D43A57D0467C}" destId="{D52E1618-74EE-4ED9-8AA1-EE9B66D7A09C}" srcOrd="0" destOrd="0" presId="urn:microsoft.com/office/officeart/2008/layout/PictureStrips"/>
    <dgm:cxn modelId="{4E7D35B7-69FD-472A-8D37-4C1042EA1070}" type="presOf" srcId="{EC8692E9-15C9-4ED3-9D58-CB0442807702}" destId="{72969201-2BA2-40F3-882F-DEF9B05A7273}" srcOrd="0" destOrd="0" presId="urn:microsoft.com/office/officeart/2008/layout/PictureStrips"/>
    <dgm:cxn modelId="{3EB86ABD-56CC-4421-8093-74308AE0C1AB}" type="presOf" srcId="{5F58CB51-B610-4E32-882E-3576EAF36F78}" destId="{9F6884BD-E619-46AB-99A8-AF632608C7F1}" srcOrd="0" destOrd="0" presId="urn:microsoft.com/office/officeart/2008/layout/PictureStrips"/>
    <dgm:cxn modelId="{48413DE2-AACA-4A7D-8200-10514785DA31}" type="presOf" srcId="{D9359FAF-A9F8-4218-A3F8-1AA42F804F07}" destId="{1A96414D-0BF8-4D9A-BD18-227391DA083F}" srcOrd="0" destOrd="0" presId="urn:microsoft.com/office/officeart/2008/layout/PictureStrips"/>
    <dgm:cxn modelId="{99AC55F2-0FB0-48B9-9AC6-E30310C2E960}" srcId="{5F58CB51-B610-4E32-882E-3576EAF36F78}" destId="{E7276F4B-ED05-464B-8EE5-D43A57D0467C}" srcOrd="2" destOrd="0" parTransId="{7A735D5F-4F43-4F47-814C-BF77BB4884EB}" sibTransId="{29F869C0-82BF-4AC1-B560-47866C81685B}"/>
    <dgm:cxn modelId="{EFA4DCEB-8AD5-4E0C-8BBD-A2DE5AD135E0}" type="presParOf" srcId="{9F6884BD-E619-46AB-99A8-AF632608C7F1}" destId="{495143EE-F702-4752-A8BC-71A4AC85F71C}" srcOrd="0" destOrd="0" presId="urn:microsoft.com/office/officeart/2008/layout/PictureStrips"/>
    <dgm:cxn modelId="{C164CCF7-A5C0-46DD-829D-82AE62D09698}" type="presParOf" srcId="{495143EE-F702-4752-A8BC-71A4AC85F71C}" destId="{1A96414D-0BF8-4D9A-BD18-227391DA083F}" srcOrd="0" destOrd="0" presId="urn:microsoft.com/office/officeart/2008/layout/PictureStrips"/>
    <dgm:cxn modelId="{78DEDF6F-CA48-4827-965D-E636B92E2FAF}" type="presParOf" srcId="{495143EE-F702-4752-A8BC-71A4AC85F71C}" destId="{79D70AB6-ED8E-4DF6-B694-E82C6CFCE669}" srcOrd="1" destOrd="0" presId="urn:microsoft.com/office/officeart/2008/layout/PictureStrips"/>
    <dgm:cxn modelId="{9FE69202-7EC3-469A-8D2F-33AF0F4B61CD}" type="presParOf" srcId="{9F6884BD-E619-46AB-99A8-AF632608C7F1}" destId="{AB343617-D980-44F8-A163-FFBB2F87058C}" srcOrd="1" destOrd="0" presId="urn:microsoft.com/office/officeart/2008/layout/PictureStrips"/>
    <dgm:cxn modelId="{DD90379A-5515-42E3-988F-AA799531634B}" type="presParOf" srcId="{9F6884BD-E619-46AB-99A8-AF632608C7F1}" destId="{D1C01384-5EB6-4B77-AAF3-A7E36322C3C6}" srcOrd="2" destOrd="0" presId="urn:microsoft.com/office/officeart/2008/layout/PictureStrips"/>
    <dgm:cxn modelId="{DF08565A-C6F0-4639-BA08-788E445380D3}" type="presParOf" srcId="{D1C01384-5EB6-4B77-AAF3-A7E36322C3C6}" destId="{72969201-2BA2-40F3-882F-DEF9B05A7273}" srcOrd="0" destOrd="0" presId="urn:microsoft.com/office/officeart/2008/layout/PictureStrips"/>
    <dgm:cxn modelId="{2BAD39AF-FC4B-4F20-B6E6-FA6076E4516B}" type="presParOf" srcId="{D1C01384-5EB6-4B77-AAF3-A7E36322C3C6}" destId="{92BDC90B-1F2F-4939-8653-36AA3100BAA7}" srcOrd="1" destOrd="0" presId="urn:microsoft.com/office/officeart/2008/layout/PictureStrips"/>
    <dgm:cxn modelId="{7F8C9715-1EA7-4765-A937-C57A48E79CDE}" type="presParOf" srcId="{9F6884BD-E619-46AB-99A8-AF632608C7F1}" destId="{A7E5C4CA-3379-401F-829F-77B3D74DEF0D}" srcOrd="3" destOrd="0" presId="urn:microsoft.com/office/officeart/2008/layout/PictureStrips"/>
    <dgm:cxn modelId="{1C13C986-1EA6-454B-83EF-B2D70FA9DFCC}" type="presParOf" srcId="{9F6884BD-E619-46AB-99A8-AF632608C7F1}" destId="{0602B6F7-F18D-40CB-9C3C-509E5C7AA0D8}" srcOrd="4" destOrd="0" presId="urn:microsoft.com/office/officeart/2008/layout/PictureStrips"/>
    <dgm:cxn modelId="{526DF4D1-FB52-4056-8038-47687864E5B6}" type="presParOf" srcId="{0602B6F7-F18D-40CB-9C3C-509E5C7AA0D8}" destId="{D52E1618-74EE-4ED9-8AA1-EE9B66D7A09C}" srcOrd="0" destOrd="0" presId="urn:microsoft.com/office/officeart/2008/layout/PictureStrips"/>
    <dgm:cxn modelId="{F0BF4943-A15C-4C27-8599-5C285B866AF4}" type="presParOf" srcId="{0602B6F7-F18D-40CB-9C3C-509E5C7AA0D8}" destId="{37B69F28-1D84-4DAC-913E-65635FA8B6B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466918-F733-4FC7-9E76-80C847070446}">
      <dsp:nvSpPr>
        <dsp:cNvPr id="0" name=""/>
        <dsp:cNvSpPr/>
      </dsp:nvSpPr>
      <dsp:spPr>
        <a:xfrm>
          <a:off x="2299" y="1471694"/>
          <a:ext cx="2801526" cy="1120610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b="1" kern="1200" dirty="0">
              <a:solidFill>
                <a:schemeClr val="tx1"/>
              </a:solidFill>
            </a:rPr>
            <a:t>Asesinato</a:t>
          </a:r>
          <a:endParaRPr lang="ru-RU" sz="1700" b="1" kern="1200" dirty="0">
            <a:solidFill>
              <a:schemeClr val="tx1"/>
            </a:solidFill>
          </a:endParaRPr>
        </a:p>
      </dsp:txBody>
      <dsp:txXfrm>
        <a:off x="562604" y="1471694"/>
        <a:ext cx="1680916" cy="1120610"/>
      </dsp:txXfrm>
    </dsp:sp>
    <dsp:sp modelId="{922CE807-DB7A-4421-8527-18F1EC9E51C6}">
      <dsp:nvSpPr>
        <dsp:cNvPr id="0" name=""/>
        <dsp:cNvSpPr/>
      </dsp:nvSpPr>
      <dsp:spPr>
        <a:xfrm>
          <a:off x="2523672" y="1471694"/>
          <a:ext cx="2801526" cy="1120610"/>
        </a:xfrm>
        <a:prstGeom prst="chevron">
          <a:avLst/>
        </a:prstGeom>
        <a:gradFill rotWithShape="0">
          <a:gsLst>
            <a:gs pos="0">
              <a:schemeClr val="accent5">
                <a:hueOff val="4085978"/>
                <a:satOff val="2788"/>
                <a:lumOff val="-7843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4085978"/>
                <a:satOff val="2788"/>
                <a:lumOff val="-7843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hueOff val="4085978"/>
              <a:satOff val="2788"/>
              <a:lumOff val="-7843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100" b="1" kern="1200" dirty="0">
              <a:solidFill>
                <a:schemeClr val="tx1"/>
              </a:solidFill>
            </a:rPr>
            <a:t>Inicio de investigacion</a:t>
          </a:r>
          <a:endParaRPr lang="ru-RU" sz="2100" b="1" kern="1200" dirty="0">
            <a:solidFill>
              <a:schemeClr val="tx1"/>
            </a:solidFill>
          </a:endParaRPr>
        </a:p>
      </dsp:txBody>
      <dsp:txXfrm>
        <a:off x="3083977" y="1471694"/>
        <a:ext cx="1680916" cy="1120610"/>
      </dsp:txXfrm>
    </dsp:sp>
    <dsp:sp modelId="{44C00194-A27D-4291-90BD-6B4CB8C74A57}">
      <dsp:nvSpPr>
        <dsp:cNvPr id="0" name=""/>
        <dsp:cNvSpPr/>
      </dsp:nvSpPr>
      <dsp:spPr>
        <a:xfrm>
          <a:off x="5045046" y="1471694"/>
          <a:ext cx="2801526" cy="1120610"/>
        </a:xfrm>
        <a:prstGeom prst="chevron">
          <a:avLst/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hueOff val="8171956"/>
              <a:satOff val="5577"/>
              <a:lumOff val="-15685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100" b="1" kern="1200" dirty="0">
              <a:solidFill>
                <a:schemeClr val="tx1"/>
              </a:solidFill>
            </a:rPr>
            <a:t>Amenazas</a:t>
          </a:r>
          <a:endParaRPr lang="ru-RU" sz="2100" b="1" kern="1200" dirty="0">
            <a:solidFill>
              <a:schemeClr val="tx1"/>
            </a:solidFill>
          </a:endParaRPr>
        </a:p>
      </dsp:txBody>
      <dsp:txXfrm>
        <a:off x="5605351" y="1471694"/>
        <a:ext cx="1680916" cy="11206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BDA98-1084-4BC9-9B01-221D4298A49B}">
      <dsp:nvSpPr>
        <dsp:cNvPr id="0" name=""/>
        <dsp:cNvSpPr/>
      </dsp:nvSpPr>
      <dsp:spPr>
        <a:xfrm rot="5400000">
          <a:off x="-197174" y="199375"/>
          <a:ext cx="1314497" cy="920148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 rot="-5400000">
        <a:off x="1" y="462274"/>
        <a:ext cx="920148" cy="394349"/>
      </dsp:txXfrm>
    </dsp:sp>
    <dsp:sp modelId="{F604CB77-F5EF-4EDD-9562-6BFA4368D335}">
      <dsp:nvSpPr>
        <dsp:cNvPr id="0" name=""/>
        <dsp:cNvSpPr/>
      </dsp:nvSpPr>
      <dsp:spPr>
        <a:xfrm rot="5400000">
          <a:off x="2409126" y="-1486777"/>
          <a:ext cx="854423" cy="38323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419" sz="1700" kern="1200" dirty="0"/>
            <a:t>No podia conseguir el trabajo</a:t>
          </a:r>
          <a:endParaRPr lang="ru-RU" sz="1700" kern="1200" dirty="0"/>
        </a:p>
      </dsp:txBody>
      <dsp:txXfrm rot="-5400000">
        <a:off x="920149" y="43909"/>
        <a:ext cx="3790670" cy="771005"/>
      </dsp:txXfrm>
    </dsp:sp>
    <dsp:sp modelId="{E2424518-7E49-4619-81B5-F5749B158FB9}">
      <dsp:nvSpPr>
        <dsp:cNvPr id="0" name=""/>
        <dsp:cNvSpPr/>
      </dsp:nvSpPr>
      <dsp:spPr>
        <a:xfrm rot="5400000">
          <a:off x="-197174" y="1367920"/>
          <a:ext cx="1314497" cy="920148"/>
        </a:xfrm>
        <a:prstGeom prst="chevron">
          <a:avLst/>
        </a:prstGeom>
        <a:gradFill rotWithShape="0">
          <a:gsLst>
            <a:gs pos="0">
              <a:schemeClr val="accent5">
                <a:hueOff val="2723985"/>
                <a:satOff val="1859"/>
                <a:lumOff val="-5228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2723985"/>
                <a:satOff val="1859"/>
                <a:lumOff val="-5228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2723985"/>
              <a:satOff val="1859"/>
              <a:lumOff val="-522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hueOff val="2723985"/>
              <a:satOff val="1859"/>
              <a:lumOff val="-5228"/>
              <a:alphaOff val="0"/>
              <a:shade val="25000"/>
              <a:satMod val="18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 rot="-5400000">
        <a:off x="1" y="1630819"/>
        <a:ext cx="920148" cy="394349"/>
      </dsp:txXfrm>
    </dsp:sp>
    <dsp:sp modelId="{88358871-5F40-4CE6-BB1F-B75DCEE34B2D}">
      <dsp:nvSpPr>
        <dsp:cNvPr id="0" name=""/>
        <dsp:cNvSpPr/>
      </dsp:nvSpPr>
      <dsp:spPr>
        <a:xfrm rot="5400000">
          <a:off x="2409126" y="-318231"/>
          <a:ext cx="854423" cy="38323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2723985"/>
              <a:satOff val="1859"/>
              <a:lumOff val="-522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419" sz="1700" kern="1200" dirty="0"/>
            <a:t>No podia revalidar mi titulo universitario / obtener cedula profesional</a:t>
          </a:r>
          <a:endParaRPr lang="ru-RU" sz="1700" kern="1200" dirty="0"/>
        </a:p>
      </dsp:txBody>
      <dsp:txXfrm rot="-5400000">
        <a:off x="920149" y="1212455"/>
        <a:ext cx="3790670" cy="771005"/>
      </dsp:txXfrm>
    </dsp:sp>
    <dsp:sp modelId="{6E11F2D8-A0A8-46B8-8038-E0E16FEF9F73}">
      <dsp:nvSpPr>
        <dsp:cNvPr id="0" name=""/>
        <dsp:cNvSpPr/>
      </dsp:nvSpPr>
      <dsp:spPr>
        <a:xfrm rot="5400000">
          <a:off x="-197174" y="2536466"/>
          <a:ext cx="1314497" cy="920148"/>
        </a:xfrm>
        <a:prstGeom prst="chevron">
          <a:avLst/>
        </a:prstGeom>
        <a:gradFill rotWithShape="0">
          <a:gsLst>
            <a:gs pos="0">
              <a:schemeClr val="accent5">
                <a:hueOff val="5447971"/>
                <a:satOff val="3718"/>
                <a:lumOff val="-10457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5447971"/>
                <a:satOff val="3718"/>
                <a:lumOff val="-10457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5447971"/>
              <a:satOff val="3718"/>
              <a:lumOff val="-10457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hueOff val="5447971"/>
              <a:satOff val="3718"/>
              <a:lumOff val="-10457"/>
              <a:alphaOff val="0"/>
              <a:shade val="25000"/>
              <a:satMod val="18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 dirty="0"/>
        </a:p>
      </dsp:txBody>
      <dsp:txXfrm rot="-5400000">
        <a:off x="1" y="2799365"/>
        <a:ext cx="920148" cy="394349"/>
      </dsp:txXfrm>
    </dsp:sp>
    <dsp:sp modelId="{0F235B2E-8D0C-4B1C-A256-F83DF709F480}">
      <dsp:nvSpPr>
        <dsp:cNvPr id="0" name=""/>
        <dsp:cNvSpPr/>
      </dsp:nvSpPr>
      <dsp:spPr>
        <a:xfrm rot="5400000">
          <a:off x="2409126" y="850313"/>
          <a:ext cx="854423" cy="38323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5447971"/>
              <a:satOff val="3718"/>
              <a:lumOff val="-10457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419" sz="1700" kern="1200" dirty="0"/>
            <a:t>No podia abrir una cuenta bancaria</a:t>
          </a:r>
          <a:endParaRPr lang="ru-RU" sz="1700" kern="1200" dirty="0"/>
        </a:p>
      </dsp:txBody>
      <dsp:txXfrm rot="-5400000">
        <a:off x="920149" y="2381000"/>
        <a:ext cx="3790670" cy="771005"/>
      </dsp:txXfrm>
    </dsp:sp>
    <dsp:sp modelId="{21BB09CD-0E1B-495D-990E-0D76B9668242}">
      <dsp:nvSpPr>
        <dsp:cNvPr id="0" name=""/>
        <dsp:cNvSpPr/>
      </dsp:nvSpPr>
      <dsp:spPr>
        <a:xfrm rot="5400000">
          <a:off x="-197174" y="3705012"/>
          <a:ext cx="1314497" cy="920148"/>
        </a:xfrm>
        <a:prstGeom prst="chevron">
          <a:avLst/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8171956"/>
              <a:satOff val="5577"/>
              <a:lumOff val="-15685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hueOff val="8171956"/>
              <a:satOff val="5577"/>
              <a:lumOff val="-15685"/>
              <a:alphaOff val="0"/>
              <a:shade val="25000"/>
              <a:satMod val="18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/>
        </a:p>
      </dsp:txBody>
      <dsp:txXfrm rot="-5400000">
        <a:off x="1" y="3967911"/>
        <a:ext cx="920148" cy="394349"/>
      </dsp:txXfrm>
    </dsp:sp>
    <dsp:sp modelId="{ED588A00-C4E5-4BA9-9532-7B00F3682856}">
      <dsp:nvSpPr>
        <dsp:cNvPr id="0" name=""/>
        <dsp:cNvSpPr/>
      </dsp:nvSpPr>
      <dsp:spPr>
        <a:xfrm rot="5400000">
          <a:off x="2409126" y="2018859"/>
          <a:ext cx="854423" cy="38323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8171956"/>
              <a:satOff val="5577"/>
              <a:lumOff val="-15685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419" sz="1700" kern="1200" dirty="0"/>
            <a:t>Renovacion de pasaporte</a:t>
          </a:r>
          <a:endParaRPr lang="ru-RU" sz="1700" kern="1200" dirty="0"/>
        </a:p>
      </dsp:txBody>
      <dsp:txXfrm rot="-5400000">
        <a:off x="920149" y="3549546"/>
        <a:ext cx="3790670" cy="7710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96414D-0BF8-4D9A-BD18-227391DA083F}">
      <dsp:nvSpPr>
        <dsp:cNvPr id="0" name=""/>
        <dsp:cNvSpPr/>
      </dsp:nvSpPr>
      <dsp:spPr>
        <a:xfrm>
          <a:off x="2831825" y="710666"/>
          <a:ext cx="3435167" cy="12844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003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dirty="0">
              <a:solidFill>
                <a:schemeClr val="tx1"/>
              </a:solidFill>
            </a:rPr>
            <a:t>T</a:t>
          </a:r>
          <a:r>
            <a:rPr lang="es-419" sz="1400" b="1" kern="1200" dirty="0">
              <a:solidFill>
                <a:schemeClr val="tx1"/>
              </a:solidFill>
            </a:rPr>
            <a:t>erminar </a:t>
          </a:r>
          <a:r>
            <a:rPr lang="es-419" sz="1400" b="1" kern="1200">
              <a:solidFill>
                <a:schemeClr val="tx1"/>
              </a:solidFill>
            </a:rPr>
            <a:t>mi maestría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2831825" y="710666"/>
        <a:ext cx="3435167" cy="1284493"/>
      </dsp:txXfrm>
    </dsp:sp>
    <dsp:sp modelId="{79D70AB6-ED8E-4DF6-B694-E82C6CFCE669}">
      <dsp:nvSpPr>
        <dsp:cNvPr id="0" name=""/>
        <dsp:cNvSpPr/>
      </dsp:nvSpPr>
      <dsp:spPr>
        <a:xfrm>
          <a:off x="2005469" y="525128"/>
          <a:ext cx="1534113" cy="134871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2969201-2BA2-40F3-882F-DEF9B05A7273}">
      <dsp:nvSpPr>
        <dsp:cNvPr id="0" name=""/>
        <dsp:cNvSpPr/>
      </dsp:nvSpPr>
      <dsp:spPr>
        <a:xfrm>
          <a:off x="806549" y="2327701"/>
          <a:ext cx="3197546" cy="12844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003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b="1" kern="1200" dirty="0">
              <a:solidFill>
                <a:schemeClr val="tx1"/>
              </a:solidFill>
            </a:rPr>
            <a:t>Hacer supervision  y control de los proyectos para paises Latino Americanos para evitar afectacion  de derechos humanos y medio ambiente.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806549" y="2327701"/>
        <a:ext cx="3197546" cy="1284493"/>
      </dsp:txXfrm>
    </dsp:sp>
    <dsp:sp modelId="{92BDC90B-1F2F-4939-8653-36AA3100BAA7}">
      <dsp:nvSpPr>
        <dsp:cNvPr id="0" name=""/>
        <dsp:cNvSpPr/>
      </dsp:nvSpPr>
      <dsp:spPr>
        <a:xfrm>
          <a:off x="5152" y="2142163"/>
          <a:ext cx="1246575" cy="1348718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4253174"/>
              <a:satOff val="-10816"/>
              <a:lumOff val="-1375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52E1618-74EE-4ED9-8AA1-EE9B66D7A09C}">
      <dsp:nvSpPr>
        <dsp:cNvPr id="0" name=""/>
        <dsp:cNvSpPr/>
      </dsp:nvSpPr>
      <dsp:spPr>
        <a:xfrm>
          <a:off x="5004011" y="2304259"/>
          <a:ext cx="3268450" cy="12844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003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b="1" kern="1200">
              <a:solidFill>
                <a:schemeClr val="tx1"/>
              </a:solidFill>
            </a:rPr>
            <a:t>Aportar con mi experiencia, capacidad y conocimiento a Mexico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5004011" y="2304259"/>
        <a:ext cx="3268450" cy="1284493"/>
      </dsp:txXfrm>
    </dsp:sp>
    <dsp:sp modelId="{37B69F28-1D84-4DAC-913E-65635FA8B6BD}">
      <dsp:nvSpPr>
        <dsp:cNvPr id="0" name=""/>
        <dsp:cNvSpPr/>
      </dsp:nvSpPr>
      <dsp:spPr>
        <a:xfrm>
          <a:off x="4209729" y="2024959"/>
          <a:ext cx="1275932" cy="134871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8506348"/>
              <a:satOff val="-21631"/>
              <a:lumOff val="-275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31F0D05-4F1B-4068-A4E1-EB57FE88CACC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65C34D0-CF6C-49AD-944C-907AD8280F4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microsoft.com/office/2007/relationships/hdphoto" Target="../media/hdphoto2.wdp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4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47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415" y="7818"/>
            <a:ext cx="7772400" cy="1780108"/>
          </a:xfrm>
        </p:spPr>
        <p:txBody>
          <a:bodyPr>
            <a:normAutofit/>
          </a:bodyPr>
          <a:lstStyle/>
          <a:p>
            <a:r>
              <a:rPr lang="es-419" sz="6600" b="1" dirty="0"/>
              <a:t>Migracion obligada</a:t>
            </a:r>
            <a:endParaRPr lang="ru-RU" sz="6600" b="1" dirty="0"/>
          </a:p>
        </p:txBody>
      </p:sp>
      <p:pic>
        <p:nvPicPr>
          <p:cNvPr id="12290" name="Picture 2" descr="C:\Users\T\Downloads\d7214194-b1dd-4ed6-987a-e83ca0d8ebb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21695"/>
            <a:ext cx="4752528" cy="51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732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sz="6600" b="1" dirty="0"/>
              <a:t>Ucrania - Ecuador</a:t>
            </a:r>
            <a:endParaRPr lang="ru-RU" b="1" dirty="0"/>
          </a:p>
        </p:txBody>
      </p:sp>
      <p:pic>
        <p:nvPicPr>
          <p:cNvPr id="8194" name="Picture 2" descr="C:\Users\T\Downloads\61110114_2347276558688999_6216169617052663808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5" r="34071"/>
          <a:stretch/>
        </p:blipFill>
        <p:spPr bwMode="auto">
          <a:xfrm>
            <a:off x="3991030" y="2039360"/>
            <a:ext cx="4542331" cy="424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T\Downloads\1397671_734828833215624_1775202958_o (1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5" r="21133"/>
          <a:stretch/>
        </p:blipFill>
        <p:spPr bwMode="auto">
          <a:xfrm>
            <a:off x="499980" y="2039360"/>
            <a:ext cx="3099980" cy="424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77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406" y="166546"/>
            <a:ext cx="8229600" cy="1252728"/>
          </a:xfrm>
        </p:spPr>
        <p:txBody>
          <a:bodyPr/>
          <a:lstStyle/>
          <a:p>
            <a:pPr algn="r"/>
            <a:r>
              <a:rPr lang="es-419" sz="6600" b="1" dirty="0"/>
              <a:t>Reina</a:t>
            </a:r>
            <a:endParaRPr lang="ru-RU" b="1" dirty="0"/>
          </a:p>
        </p:txBody>
      </p:sp>
      <p:pic>
        <p:nvPicPr>
          <p:cNvPr id="1026" name="Picture 2" descr="E:\reinado\Reina\15672795_1911116802453639_40803504746847212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1419274"/>
            <a:ext cx="1659737" cy="246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reinado\Reina\ta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38" y="390547"/>
            <a:ext cx="1656184" cy="24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\Downloads\15894749_1201388139909356_7634208084823090840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988" y="3212976"/>
            <a:ext cx="2496501" cy="290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\Downloads\15578228_1188277307887106_2509865387450313623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06" y="2981009"/>
            <a:ext cx="2520402" cy="189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T\Downloads\17015909_1251297684918401_7483771662062972584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47" y="4941168"/>
            <a:ext cx="2511761" cy="164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E:\reinado\Reina\escuela canoa\yrok risovaniya\15240156_1470161656332063_29950043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402" y="4971129"/>
            <a:ext cx="2487657" cy="161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90547"/>
            <a:ext cx="2802753" cy="225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 descr="C:\Users\T\Downloads\WhatsApp Image 2021-09-22 at 9.05.04 PM (1)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826" y="3046991"/>
            <a:ext cx="2638536" cy="175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89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/>
              <a:t>Canal en Youtube y Facebook</a:t>
            </a:r>
            <a:endParaRPr lang="ru-RU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977666"/>
            <a:ext cx="2382918" cy="254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1611329"/>
            <a:ext cx="2282995" cy="277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C:\Users\T\Downloads\WhatsApp Image 2021-09-22 at 9.05.02 PM (1)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0" r="26892"/>
          <a:stretch/>
        </p:blipFill>
        <p:spPr bwMode="auto">
          <a:xfrm>
            <a:off x="1637244" y="3343973"/>
            <a:ext cx="1611521" cy="170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T\Downloads\WhatsApp Image 2021-09-22 at 9.05.04 PM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12" y="5045071"/>
            <a:ext cx="2955787" cy="166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T\Downloads\WhatsApp Image 2021-09-22 at 9.05.03 PM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26" y="1611329"/>
            <a:ext cx="3240360" cy="182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261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419" b="1" dirty="0"/>
              <a:t>Proyecto Nacional </a:t>
            </a:r>
            <a:r>
              <a:rPr lang="es-419" b="1"/>
              <a:t>con financiacion </a:t>
            </a:r>
            <a:r>
              <a:rPr lang="es-419" b="1" dirty="0"/>
              <a:t>internacional</a:t>
            </a:r>
            <a:endParaRPr lang="ru-RU" b="1" dirty="0"/>
          </a:p>
        </p:txBody>
      </p:sp>
      <p:pic>
        <p:nvPicPr>
          <p:cNvPr id="2050" name="Picture 2" descr="C:\Users\T\Downloads\21740758_1435571963157638_8913514329114232954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0" y="1340768"/>
            <a:ext cx="2709387" cy="195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CNEL\cnel\socializacion 1\20170816_1908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0" y="5250085"/>
            <a:ext cx="2595783" cy="146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ocumenti\BID\reunion\BID\20180510_1008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250085"/>
            <a:ext cx="2595783" cy="146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T\Downloads\IMG-20170920-WA00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308791"/>
            <a:ext cx="2497426" cy="197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T\Downloads\IMG-20170920-WA00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01" y="1784114"/>
            <a:ext cx="2524795" cy="245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T\Downloads\WhatsApp Image 2021-09-22 at 9.03.46 PM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79" y="3525941"/>
            <a:ext cx="2566548" cy="144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T\Downloads\WhatsApp Image 2021-09-22 at 9.05.02 PM (2)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534" y="3525941"/>
            <a:ext cx="2611101" cy="146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T\Downloads\WhatsApp Image 2021-09-22 at 9.05.02 PM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769" y="4475628"/>
            <a:ext cx="2815257" cy="158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27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sz="6600" b="1" dirty="0"/>
              <a:t>Politica</a:t>
            </a:r>
            <a:endParaRPr lang="ru-RU" b="1" dirty="0"/>
          </a:p>
        </p:txBody>
      </p:sp>
      <p:pic>
        <p:nvPicPr>
          <p:cNvPr id="3075" name="Picture 3" descr="D:\celular\DCIM\Camera\20180928_2040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47452"/>
            <a:ext cx="3168352" cy="178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:\fotos de celu\20180615_21304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21089"/>
            <a:ext cx="3168352" cy="178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D:\tosaqua_ispanec\20181026_1601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87" y="2132856"/>
            <a:ext cx="3194301" cy="179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tosaqua_ispanec\20181026_16381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1" r="19860"/>
          <a:stretch/>
        </p:blipFill>
        <p:spPr bwMode="auto">
          <a:xfrm>
            <a:off x="327615" y="4303229"/>
            <a:ext cx="3236273" cy="18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\Downloads\20180810_13204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83"/>
          <a:stretch/>
        </p:blipFill>
        <p:spPr bwMode="auto">
          <a:xfrm>
            <a:off x="3624242" y="3031253"/>
            <a:ext cx="1798884" cy="211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937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/>
              <a:t>Protesta y Paro Nacional</a:t>
            </a:r>
            <a:endParaRPr lang="ru-RU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7056784" cy="470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840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b="1" dirty="0"/>
              <a:t>Lucha en contra de corrupción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861048"/>
            <a:ext cx="4798977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01569234"/>
              </p:ext>
            </p:extLst>
          </p:nvPr>
        </p:nvGraphicFramePr>
        <p:xfrm>
          <a:off x="755576" y="1127619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3163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556" y="2036087"/>
            <a:ext cx="2232248" cy="359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44178" y="548680"/>
            <a:ext cx="8229600" cy="1252728"/>
          </a:xfrm>
        </p:spPr>
        <p:txBody>
          <a:bodyPr>
            <a:normAutofit/>
          </a:bodyPr>
          <a:lstStyle/>
          <a:p>
            <a:pPr algn="l"/>
            <a:r>
              <a:rPr lang="es-419" sz="6000" b="1" dirty="0"/>
              <a:t>Mexico</a:t>
            </a:r>
            <a:endParaRPr lang="ru-RU" sz="6000" b="1" dirty="0"/>
          </a:p>
        </p:txBody>
      </p:sp>
      <p:pic>
        <p:nvPicPr>
          <p:cNvPr id="6146" name="Picture 2" descr="C:\Users\T\Downloads\20191027_1625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087" y="548680"/>
            <a:ext cx="3299490" cy="185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T\Downloads\COMAR_2019_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657" y="5107160"/>
            <a:ext cx="35623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asa Refugiad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65" y="5265768"/>
            <a:ext cx="1273460" cy="127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T\Downloads\20191030_2058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64" y="2060848"/>
            <a:ext cx="2902450" cy="163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947" y="3693328"/>
            <a:ext cx="3960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419" sz="2400" b="1" dirty="0">
                <a:latin typeface="Arno Pro Smbd" pitchFamily="18" charset="0"/>
              </a:rPr>
              <a:t>Albergue</a:t>
            </a:r>
          </a:p>
          <a:p>
            <a:pPr marL="457200" indent="-457200">
              <a:buFontTx/>
              <a:buChar char="-"/>
            </a:pPr>
            <a:r>
              <a:rPr lang="es-419" sz="2400" b="1" dirty="0">
                <a:latin typeface="Arno Pro Smbd" pitchFamily="18" charset="0"/>
              </a:rPr>
              <a:t>Cursos de integracion</a:t>
            </a:r>
          </a:p>
          <a:p>
            <a:pPr marL="457200" indent="-457200">
              <a:buFontTx/>
              <a:buChar char="-"/>
            </a:pPr>
            <a:r>
              <a:rPr lang="es-419" sz="2400" b="1" dirty="0">
                <a:latin typeface="Arno Pro Smbd" pitchFamily="18" charset="0"/>
              </a:rPr>
              <a:t>Apoyo economico</a:t>
            </a:r>
          </a:p>
          <a:p>
            <a:pPr marL="457200" indent="-457200">
              <a:buFontTx/>
              <a:buChar char="-"/>
            </a:pPr>
            <a:r>
              <a:rPr lang="es-419" sz="2400" b="1" dirty="0">
                <a:latin typeface="Arno Pro Smbd" pitchFamily="18" charset="0"/>
              </a:rPr>
              <a:t>Despensa</a:t>
            </a:r>
          </a:p>
          <a:p>
            <a:pPr marL="457200" indent="-457200">
              <a:buFontTx/>
              <a:buChar char="-"/>
            </a:pPr>
            <a:r>
              <a:rPr lang="es-419" sz="2400" b="1" dirty="0">
                <a:latin typeface="Arno Pro Smbd" pitchFamily="18" charset="0"/>
              </a:rPr>
              <a:t>Comida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5595" y="2636912"/>
            <a:ext cx="3563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800" b="1" dirty="0">
                <a:latin typeface="Arno Pro Smbd" pitchFamily="18" charset="0"/>
              </a:rPr>
              <a:t>- Inicio de proseso de solicitud de refugio</a:t>
            </a:r>
          </a:p>
          <a:p>
            <a:r>
              <a:rPr lang="es-419" sz="2800" b="1" dirty="0">
                <a:latin typeface="Arno Pro Smbd" pitchFamily="18" charset="0"/>
              </a:rPr>
              <a:t>- </a:t>
            </a:r>
            <a:r>
              <a:rPr lang="es-ES_tradnl" sz="2800" b="1" dirty="0">
                <a:latin typeface="Arno Pro Smbd" pitchFamily="18" charset="0"/>
              </a:rPr>
              <a:t>S</a:t>
            </a:r>
            <a:r>
              <a:rPr lang="es-419" sz="2800" b="1" dirty="0">
                <a:latin typeface="Arno Pro Smbd" pitchFamily="18" charset="0"/>
              </a:rPr>
              <a:t>olicitud de apoyo</a:t>
            </a:r>
            <a:endParaRPr lang="ru-RU" sz="2800" b="1" dirty="0">
              <a:latin typeface="Arno Pro Smbd" pitchFamily="18" charset="0"/>
            </a:endParaRPr>
          </a:p>
        </p:txBody>
      </p:sp>
      <p:pic>
        <p:nvPicPr>
          <p:cNvPr id="6152" name="Picture 8" descr="C:\Users\T\Downloads\9-90444_sombrero-mexicano-animado-pn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61974">
            <a:off x="756707" y="145015"/>
            <a:ext cx="1687643" cy="126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Empleados, ubicación y vacantes de ACNUR en México | LinkedI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793" y="5107159"/>
            <a:ext cx="1747837" cy="174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949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332656"/>
            <a:ext cx="3081536" cy="1252728"/>
          </a:xfrm>
        </p:spPr>
        <p:txBody>
          <a:bodyPr>
            <a:normAutofit/>
          </a:bodyPr>
          <a:lstStyle/>
          <a:p>
            <a:pPr algn="l"/>
            <a:r>
              <a:rPr lang="es-419" sz="6600" b="1" dirty="0"/>
              <a:t>Trabajo</a:t>
            </a:r>
            <a:endParaRPr lang="ru-RU" sz="6600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780928"/>
            <a:ext cx="4608512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04048" y="3284984"/>
            <a:ext cx="41272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419" sz="2400" b="1" dirty="0">
                <a:latin typeface="Arno Pro Smbd" pitchFamily="18" charset="0"/>
              </a:rPr>
              <a:t>Continuamente estaba buscando trabajo</a:t>
            </a:r>
          </a:p>
          <a:p>
            <a:pPr marL="285750" indent="-285750">
              <a:buFontTx/>
              <a:buChar char="-"/>
            </a:pPr>
            <a:endParaRPr lang="es-419" sz="2400" b="1" dirty="0">
              <a:latin typeface="Arno Pro Smbd" pitchFamily="18" charset="0"/>
            </a:endParaRPr>
          </a:p>
          <a:p>
            <a:pPr marL="285750" indent="-285750">
              <a:buFontTx/>
              <a:buChar char="-"/>
            </a:pPr>
            <a:r>
              <a:rPr lang="es-419" sz="2400" b="1" dirty="0">
                <a:latin typeface="Arno Pro Smbd" pitchFamily="18" charset="0"/>
              </a:rPr>
              <a:t>Propuestas de trabajo  con muy bajo salario y horarios laborales elevados</a:t>
            </a:r>
          </a:p>
          <a:p>
            <a:pPr marL="285750" indent="-285750">
              <a:buFontTx/>
              <a:buChar char="-"/>
            </a:pPr>
            <a:endParaRPr lang="es-419" sz="2400" b="1" dirty="0">
              <a:latin typeface="Arno Pro Smbd" pitchFamily="18" charset="0"/>
            </a:endParaRPr>
          </a:p>
          <a:p>
            <a:pPr marL="285750" indent="-285750">
              <a:buFontTx/>
              <a:buChar char="-"/>
            </a:pPr>
            <a:r>
              <a:rPr lang="es-419" sz="2400" b="1" dirty="0">
                <a:latin typeface="Arno Pro Smbd" pitchFamily="18" charset="0"/>
              </a:rPr>
              <a:t>Primer trabajo</a:t>
            </a:r>
            <a:endParaRPr lang="ru-RU" sz="2400" b="1" dirty="0">
              <a:latin typeface="Arno Pro Smb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70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419" sz="6600" b="1" dirty="0"/>
              <a:t>Familia</a:t>
            </a:r>
            <a:endParaRPr lang="ru-RU" b="1" dirty="0"/>
          </a:p>
        </p:txBody>
      </p:sp>
      <p:pic>
        <p:nvPicPr>
          <p:cNvPr id="10242" name="Picture 2" descr="C:\Users\T\Downloads\61741201_2350632625020059_7679395787171692544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34" r="41083"/>
          <a:stretch/>
        </p:blipFill>
        <p:spPr bwMode="auto">
          <a:xfrm>
            <a:off x="4716016" y="260648"/>
            <a:ext cx="3672408" cy="626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T\Downloads\ejemplo-de-la-historieta-de-una-familia-joven-feliz-662933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1492985" cy="203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4293096"/>
            <a:ext cx="388843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419" sz="3200" b="1" dirty="0">
                <a:latin typeface="Arno Pro Smbd" pitchFamily="18" charset="0"/>
              </a:rPr>
              <a:t>Apoyo economico</a:t>
            </a:r>
          </a:p>
          <a:p>
            <a:pPr marL="285750" indent="-285750">
              <a:buFontTx/>
              <a:buChar char="-"/>
            </a:pPr>
            <a:r>
              <a:rPr lang="es-419" sz="3200" b="1" dirty="0">
                <a:latin typeface="Arno Pro Smbd" pitchFamily="18" charset="0"/>
              </a:rPr>
              <a:t>Enfermedad</a:t>
            </a:r>
          </a:p>
          <a:p>
            <a:pPr marL="285750" indent="-285750">
              <a:buFontTx/>
              <a:buChar char="-"/>
            </a:pPr>
            <a:r>
              <a:rPr lang="es-419" sz="3200" b="1" dirty="0">
                <a:latin typeface="Arno Pro Smbd" pitchFamily="18" charset="0"/>
              </a:rPr>
              <a:t>Amenazas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185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sz="6600" b="1" dirty="0"/>
              <a:t>COVID</a:t>
            </a:r>
            <a:endParaRPr lang="ru-RU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16830"/>
            <a:ext cx="5959009" cy="4548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349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b="1" dirty="0"/>
              <a:t>Dificultades</a:t>
            </a:r>
            <a:endParaRPr lang="ru-RU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14164176"/>
              </p:ext>
            </p:extLst>
          </p:nvPr>
        </p:nvGraphicFramePr>
        <p:xfrm>
          <a:off x="539552" y="1700808"/>
          <a:ext cx="475252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66" name="Picture 2" descr="C:\Users\T\Downloads\banca-linea-hombre-monedas-personaje-dibujos-animados-portatil-cuenta-bancaria-ahorro-ingresos-pago-efectivo-freelancer-computadora-ganando-dinero_335657-7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008" y="3845344"/>
            <a:ext cx="1293339" cy="129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T\Downloads\empleo-trabaj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17" y="1412776"/>
            <a:ext cx="194178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T\Downloads\pngtree-hand-drawn-cartoon-travel-passport-ticket-png-image_172754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" t="10113" r="7375" b="7727"/>
          <a:stretch/>
        </p:blipFill>
        <p:spPr bwMode="auto">
          <a:xfrm>
            <a:off x="6992407" y="5283355"/>
            <a:ext cx="1078032" cy="101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T\Downloads\Без названия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706" y="2650154"/>
            <a:ext cx="1595641" cy="119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308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5337063"/>
              </p:ext>
            </p:extLst>
          </p:nvPr>
        </p:nvGraphicFramePr>
        <p:xfrm>
          <a:off x="395536" y="2204864"/>
          <a:ext cx="8272462" cy="413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sz="6600" b="1" dirty="0"/>
              <a:t>Metas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51046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793</TotalTime>
  <Words>138</Words>
  <Application>Microsoft Office PowerPoint</Application>
  <PresentationFormat>On-screen Show (4:3)</PresentationFormat>
  <Paragraphs>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Arno Pro Smbd</vt:lpstr>
      <vt:lpstr>Candara</vt:lpstr>
      <vt:lpstr>Symbol</vt:lpstr>
      <vt:lpstr>Волна</vt:lpstr>
      <vt:lpstr>Migracion obligada</vt:lpstr>
      <vt:lpstr>Ucrania - Ecuador</vt:lpstr>
      <vt:lpstr>Reina</vt:lpstr>
      <vt:lpstr>Canal en Youtube y Facebook</vt:lpstr>
      <vt:lpstr>Proyecto Nacional con financiacion internacional</vt:lpstr>
      <vt:lpstr>Politica</vt:lpstr>
      <vt:lpstr>Protesta y Paro Nacional</vt:lpstr>
      <vt:lpstr>Lucha en contra de corrupción</vt:lpstr>
      <vt:lpstr>Mexico</vt:lpstr>
      <vt:lpstr>Trabajo</vt:lpstr>
      <vt:lpstr>Familia</vt:lpstr>
      <vt:lpstr>COVID</vt:lpstr>
      <vt:lpstr>Dificultades</vt:lpstr>
      <vt:lpstr>Metas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RODAS Renán</cp:lastModifiedBy>
  <cp:revision>54</cp:revision>
  <dcterms:created xsi:type="dcterms:W3CDTF">2021-09-22T23:37:10Z</dcterms:created>
  <dcterms:modified xsi:type="dcterms:W3CDTF">2021-09-23T18:54:43Z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059aa38-f392-4105-be92-628035578272_Enabled">
    <vt:lpwstr>true</vt:lpwstr>
  </property>
  <property fmtid="{D5CDD505-2E9C-101B-9397-08002B2CF9AE}" pid="3" name="MSIP_Label_2059aa38-f392-4105-be92-628035578272_SetDate">
    <vt:lpwstr>2021-09-23T18:53:50Z</vt:lpwstr>
  </property>
  <property fmtid="{D5CDD505-2E9C-101B-9397-08002B2CF9AE}" pid="4" name="MSIP_Label_2059aa38-f392-4105-be92-628035578272_Method">
    <vt:lpwstr>Standard</vt:lpwstr>
  </property>
  <property fmtid="{D5CDD505-2E9C-101B-9397-08002B2CF9AE}" pid="5" name="MSIP_Label_2059aa38-f392-4105-be92-628035578272_Name">
    <vt:lpwstr>IOMLb0020IN123173</vt:lpwstr>
  </property>
  <property fmtid="{D5CDD505-2E9C-101B-9397-08002B2CF9AE}" pid="6" name="MSIP_Label_2059aa38-f392-4105-be92-628035578272_SiteId">
    <vt:lpwstr>1588262d-23fb-43b4-bd6e-bce49c8e6186</vt:lpwstr>
  </property>
  <property fmtid="{D5CDD505-2E9C-101B-9397-08002B2CF9AE}" pid="7" name="MSIP_Label_2059aa38-f392-4105-be92-628035578272_ActionId">
    <vt:lpwstr>df3358eb-f187-405d-89c0-80f4a2815735</vt:lpwstr>
  </property>
  <property fmtid="{D5CDD505-2E9C-101B-9397-08002B2CF9AE}" pid="8" name="MSIP_Label_2059aa38-f392-4105-be92-628035578272_ContentBits">
    <vt:lpwstr>0</vt:lpwstr>
  </property>
</Properties>
</file>