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70" r:id="rId2"/>
    <p:sldId id="276" r:id="rId3"/>
    <p:sldId id="277" r:id="rId4"/>
    <p:sldId id="279" r:id="rId5"/>
    <p:sldId id="275" r:id="rId6"/>
    <p:sldId id="260" r:id="rId7"/>
    <p:sldId id="262" r:id="rId8"/>
    <p:sldId id="265" r:id="rId9"/>
    <p:sldId id="263" r:id="rId10"/>
    <p:sldId id="281" r:id="rId11"/>
    <p:sldId id="280" r:id="rId12"/>
    <p:sldId id="269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" panose="00000500000000000000" pitchFamily="2" charset="0"/>
      <p:regular r:id="rId19"/>
      <p:bold r:id="rId20"/>
      <p:italic r:id="rId21"/>
      <p:boldItalic r:id="rId22"/>
    </p:embeddedFont>
    <p:embeddedFont>
      <p:font typeface="Montserrat Medium" panose="00000600000000000000" pitchFamily="2" charset="0"/>
      <p:regular r:id="rId23"/>
      <p: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45A"/>
    <a:srgbClr val="A42145"/>
    <a:srgbClr val="DEC9A2"/>
    <a:srgbClr val="404040"/>
    <a:srgbClr val="245C4F"/>
    <a:srgbClr val="6E152E"/>
    <a:srgbClr val="69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86387"/>
  </p:normalViewPr>
  <p:slideViewPr>
    <p:cSldViewPr snapToGrid="0" snapToObjects="1">
      <p:cViewPr varScale="1">
        <p:scale>
          <a:sx n="77" d="100"/>
          <a:sy n="77" d="100"/>
        </p:scale>
        <p:origin x="150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PARTICIPACIÓN MULTISECTORIAL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Estados miembro</c:v>
                </c:pt>
                <c:pt idx="1">
                  <c:v>Estados Invitados</c:v>
                </c:pt>
                <c:pt idx="2">
                  <c:v>Activistas</c:v>
                </c:pt>
                <c:pt idx="3">
                  <c:v>RROCM</c:v>
                </c:pt>
                <c:pt idx="4">
                  <c:v>Organizaciones SC</c:v>
                </c:pt>
                <c:pt idx="5">
                  <c:v>Organismos Internacionales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14.285714285714286</c:v>
                </c:pt>
                <c:pt idx="1">
                  <c:v>14.285714285714286</c:v>
                </c:pt>
                <c:pt idx="2">
                  <c:v>14.285714285714286</c:v>
                </c:pt>
                <c:pt idx="3">
                  <c:v>14.285714285714286</c:v>
                </c:pt>
                <c:pt idx="4">
                  <c:v>14.285714285714286</c:v>
                </c:pt>
                <c:pt idx="5">
                  <c:v>14.285714285714286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D-4CD2-8B6A-78FFE3F87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429504"/>
        <c:axId val="49439488"/>
      </c:barChart>
      <c:catAx>
        <c:axId val="49429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49439488"/>
        <c:crosses val="autoZero"/>
        <c:auto val="1"/>
        <c:lblAlgn val="r"/>
        <c:lblOffset val="100"/>
        <c:noMultiLvlLbl val="1"/>
      </c:catAx>
      <c:valAx>
        <c:axId val="494394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429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FC21D4-4B7D-454C-88C9-AFA5BB8A0A95}" type="doc">
      <dgm:prSet loTypeId="urn:microsoft.com/office/officeart/2005/8/layout/pList2" loCatId="list" qsTypeId="urn:microsoft.com/office/officeart/2005/8/quickstyle/simple1" qsCatId="simple" csTypeId="urn:microsoft.com/office/officeart/2005/8/colors/colorful3" csCatId="colorful" phldr="1"/>
      <dgm:spPr/>
    </dgm:pt>
    <dgm:pt modelId="{ACD7BC7D-9FEB-40F3-9E4F-B4E2619074F5}">
      <dgm:prSet phldrT="[Texto]" custT="1"/>
      <dgm:spPr/>
      <dgm:t>
        <a:bodyPr/>
        <a:lstStyle/>
        <a:p>
          <a:r>
            <a:rPr lang="es-ES" sz="2000" dirty="0">
              <a:latin typeface="Montserrat" panose="00000500000000000000" pitchFamily="2" charset="0"/>
            </a:rPr>
            <a:t>Trabajadoras y trabajadores domésticos</a:t>
          </a:r>
        </a:p>
        <a:p>
          <a:r>
            <a:rPr lang="es-ES" sz="2000" b="1" dirty="0">
              <a:latin typeface="Montserrat" panose="00000500000000000000" pitchFamily="2" charset="0"/>
            </a:rPr>
            <a:t>Entre 11 y 18 millones con 93%</a:t>
          </a:r>
          <a:endParaRPr lang="es-MX" sz="2000" b="1" dirty="0">
            <a:latin typeface="Montserrat" panose="00000500000000000000" pitchFamily="2" charset="0"/>
          </a:endParaRPr>
        </a:p>
      </dgm:t>
    </dgm:pt>
    <dgm:pt modelId="{A067FD69-BC53-4B82-9799-4487B67F7733}" type="parTrans" cxnId="{87D50DF9-F0A7-4485-8147-E073352CA87E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C7019ED8-0677-4068-BCF7-BE8CD50166C0}" type="sibTrans" cxnId="{87D50DF9-F0A7-4485-8147-E073352CA87E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D9EF9716-0603-47E5-8983-FF36AFF6D75F}">
      <dgm:prSet phldrT="[Texto]" custT="1"/>
      <dgm:spPr/>
      <dgm:t>
        <a:bodyPr/>
        <a:lstStyle/>
        <a:p>
          <a:r>
            <a:rPr lang="es-ES" sz="2000" b="1" dirty="0">
              <a:latin typeface="Montserrat" panose="00000500000000000000" pitchFamily="2" charset="0"/>
            </a:rPr>
            <a:t>Representa entre el 10.5% y 14.3%</a:t>
          </a:r>
          <a:r>
            <a:rPr lang="es-ES" sz="2000" dirty="0">
              <a:latin typeface="Montserrat" panose="00000500000000000000" pitchFamily="2" charset="0"/>
            </a:rPr>
            <a:t> del empleo de las mujeres en la región</a:t>
          </a:r>
          <a:endParaRPr lang="es-MX" sz="2000" dirty="0">
            <a:latin typeface="Montserrat" panose="00000500000000000000" pitchFamily="2" charset="0"/>
          </a:endParaRPr>
        </a:p>
      </dgm:t>
    </dgm:pt>
    <dgm:pt modelId="{7BA88551-984A-47BE-BAB5-0B9482A29A1E}" type="parTrans" cxnId="{D37E5038-4E98-457F-8DE0-C33F80450F2D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7952DFA6-F24F-410E-B47D-7FD349ED3E45}" type="sibTrans" cxnId="{D37E5038-4E98-457F-8DE0-C33F80450F2D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47EFA3DD-3770-4546-9F5F-0611332556D4}">
      <dgm:prSet phldrT="[Texto]" custT="1"/>
      <dgm:spPr/>
      <dgm:t>
        <a:bodyPr/>
        <a:lstStyle/>
        <a:p>
          <a:r>
            <a:rPr lang="es-ES" sz="2000" b="1" dirty="0">
              <a:latin typeface="Montserrat" panose="00000500000000000000" pitchFamily="2" charset="0"/>
            </a:rPr>
            <a:t>División sexual del trabajo</a:t>
          </a:r>
          <a:r>
            <a:rPr lang="es-ES" sz="2000" dirty="0">
              <a:latin typeface="Montserrat" panose="00000500000000000000" pitchFamily="2" charset="0"/>
            </a:rPr>
            <a:t> arraigada en patrones culturales y de asignación de estas tareas </a:t>
          </a:r>
          <a:r>
            <a:rPr lang="es-ES" sz="2000" b="1" dirty="0">
              <a:latin typeface="Montserrat" panose="00000500000000000000" pitchFamily="2" charset="0"/>
            </a:rPr>
            <a:t>a las mujeres.</a:t>
          </a:r>
          <a:endParaRPr lang="es-MX" sz="2000" b="1" dirty="0">
            <a:latin typeface="Montserrat" panose="00000500000000000000" pitchFamily="2" charset="0"/>
          </a:endParaRPr>
        </a:p>
      </dgm:t>
    </dgm:pt>
    <dgm:pt modelId="{E480BADE-74C2-41ED-93F3-CCC778F00014}" type="parTrans" cxnId="{0113BEE8-7E45-4C01-A644-AE3C832CF539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D2850298-02DA-486F-AFF0-64C4FC615E06}" type="sibTrans" cxnId="{0113BEE8-7E45-4C01-A644-AE3C832CF539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B4A0569D-2333-4CED-A03D-2B33C541BD45}">
      <dgm:prSet phldrT="[Texto]" custT="1"/>
      <dgm:spPr/>
      <dgm:t>
        <a:bodyPr/>
        <a:lstStyle/>
        <a:p>
          <a:r>
            <a:rPr lang="es-ES" sz="2000" b="1" dirty="0">
              <a:latin typeface="Montserrat" panose="00000500000000000000" pitchFamily="2" charset="0"/>
            </a:rPr>
            <a:t>Leyes y códigos laborales</a:t>
          </a:r>
          <a:r>
            <a:rPr lang="es-ES" sz="2000" dirty="0">
              <a:latin typeface="Montserrat" panose="00000500000000000000" pitchFamily="2" charset="0"/>
            </a:rPr>
            <a:t> en desventaja de quienes realizan este oficio</a:t>
          </a:r>
          <a:endParaRPr lang="es-MX" sz="2000" dirty="0">
            <a:latin typeface="Montserrat" panose="00000500000000000000" pitchFamily="2" charset="0"/>
          </a:endParaRPr>
        </a:p>
      </dgm:t>
    </dgm:pt>
    <dgm:pt modelId="{96E8F750-08DC-450C-9192-0A1C0FD38208}" type="parTrans" cxnId="{E743FECB-82F2-408D-9836-028F3663AE3E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9081550A-063E-4B97-B15A-273760B320CC}" type="sibTrans" cxnId="{E743FECB-82F2-408D-9836-028F3663AE3E}">
      <dgm:prSet/>
      <dgm:spPr/>
      <dgm:t>
        <a:bodyPr/>
        <a:lstStyle/>
        <a:p>
          <a:endParaRPr lang="es-MX" sz="2400">
            <a:latin typeface="Montserrat" panose="00000500000000000000" pitchFamily="2" charset="0"/>
          </a:endParaRPr>
        </a:p>
      </dgm:t>
    </dgm:pt>
    <dgm:pt modelId="{2B947FB3-927F-4069-8AC4-EC85027B40FD}" type="pres">
      <dgm:prSet presAssocID="{B1FC21D4-4B7D-454C-88C9-AFA5BB8A0A95}" presName="Name0" presStyleCnt="0">
        <dgm:presLayoutVars>
          <dgm:dir/>
          <dgm:resizeHandles val="exact"/>
        </dgm:presLayoutVars>
      </dgm:prSet>
      <dgm:spPr/>
    </dgm:pt>
    <dgm:pt modelId="{05B30FCA-017D-4D12-AE0D-4FF50937955A}" type="pres">
      <dgm:prSet presAssocID="{B1FC21D4-4B7D-454C-88C9-AFA5BB8A0A95}" presName="bkgdShp" presStyleLbl="alignAccFollowNode1" presStyleIdx="0" presStyleCnt="1"/>
      <dgm:spPr/>
    </dgm:pt>
    <dgm:pt modelId="{E2B2AD0D-B290-4837-B430-31A39A63E0FE}" type="pres">
      <dgm:prSet presAssocID="{B1FC21D4-4B7D-454C-88C9-AFA5BB8A0A95}" presName="linComp" presStyleCnt="0"/>
      <dgm:spPr/>
    </dgm:pt>
    <dgm:pt modelId="{55967400-31D5-4200-9C06-9DA7DDB149C5}" type="pres">
      <dgm:prSet presAssocID="{ACD7BC7D-9FEB-40F3-9E4F-B4E2619074F5}" presName="compNode" presStyleCnt="0"/>
      <dgm:spPr/>
    </dgm:pt>
    <dgm:pt modelId="{F1FF3671-D54F-4195-A115-73757DAC4116}" type="pres">
      <dgm:prSet presAssocID="{ACD7BC7D-9FEB-40F3-9E4F-B4E2619074F5}" presName="node" presStyleLbl="node1" presStyleIdx="0" presStyleCnt="4">
        <dgm:presLayoutVars>
          <dgm:bulletEnabled val="1"/>
        </dgm:presLayoutVars>
      </dgm:prSet>
      <dgm:spPr/>
    </dgm:pt>
    <dgm:pt modelId="{3FE005D3-FC7F-4857-A464-C9B4182F4F3A}" type="pres">
      <dgm:prSet presAssocID="{ACD7BC7D-9FEB-40F3-9E4F-B4E2619074F5}" presName="invisiNode" presStyleLbl="node1" presStyleIdx="0" presStyleCnt="4"/>
      <dgm:spPr/>
    </dgm:pt>
    <dgm:pt modelId="{3313BB42-01DE-4233-8E84-B5F44CEC71FF}" type="pres">
      <dgm:prSet presAssocID="{ACD7BC7D-9FEB-40F3-9E4F-B4E2619074F5}" presName="imagNode" presStyleLbl="fgImgPlace1" presStyleIdx="0" presStyleCnt="4" custScaleY="11668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BD6C85B-3F57-4D60-A311-2B8884AFB8C7}" type="pres">
      <dgm:prSet presAssocID="{C7019ED8-0677-4068-BCF7-BE8CD50166C0}" presName="sibTrans" presStyleLbl="sibTrans2D1" presStyleIdx="0" presStyleCnt="0"/>
      <dgm:spPr/>
    </dgm:pt>
    <dgm:pt modelId="{1C33303A-965F-4E3B-A7C4-16E32A34FE6D}" type="pres">
      <dgm:prSet presAssocID="{D9EF9716-0603-47E5-8983-FF36AFF6D75F}" presName="compNode" presStyleCnt="0"/>
      <dgm:spPr/>
    </dgm:pt>
    <dgm:pt modelId="{4DA71F03-4A11-4005-A24C-5D7DAE438DAE}" type="pres">
      <dgm:prSet presAssocID="{D9EF9716-0603-47E5-8983-FF36AFF6D75F}" presName="node" presStyleLbl="node1" presStyleIdx="1" presStyleCnt="4">
        <dgm:presLayoutVars>
          <dgm:bulletEnabled val="1"/>
        </dgm:presLayoutVars>
      </dgm:prSet>
      <dgm:spPr/>
    </dgm:pt>
    <dgm:pt modelId="{92AF6CAE-0038-4EE9-ADC7-B6456D43DA6F}" type="pres">
      <dgm:prSet presAssocID="{D9EF9716-0603-47E5-8983-FF36AFF6D75F}" presName="invisiNode" presStyleLbl="node1" presStyleIdx="1" presStyleCnt="4"/>
      <dgm:spPr/>
    </dgm:pt>
    <dgm:pt modelId="{26DCE51C-9A65-46D1-A46C-8423506BCBF6}" type="pres">
      <dgm:prSet presAssocID="{D9EF9716-0603-47E5-8983-FF36AFF6D75F}" presName="imagNode" presStyleLbl="fgImgPlace1" presStyleIdx="1" presStyleCnt="4" custScaleY="12086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1EF4C2C-7B37-4990-8606-FEB0C858268D}" type="pres">
      <dgm:prSet presAssocID="{7952DFA6-F24F-410E-B47D-7FD349ED3E45}" presName="sibTrans" presStyleLbl="sibTrans2D1" presStyleIdx="0" presStyleCnt="0"/>
      <dgm:spPr/>
    </dgm:pt>
    <dgm:pt modelId="{FD5280B5-C20B-4B43-AB61-F71C50A2A86D}" type="pres">
      <dgm:prSet presAssocID="{47EFA3DD-3770-4546-9F5F-0611332556D4}" presName="compNode" presStyleCnt="0"/>
      <dgm:spPr/>
    </dgm:pt>
    <dgm:pt modelId="{301A86DB-2305-4761-A66A-17415222138E}" type="pres">
      <dgm:prSet presAssocID="{47EFA3DD-3770-4546-9F5F-0611332556D4}" presName="node" presStyleLbl="node1" presStyleIdx="2" presStyleCnt="4">
        <dgm:presLayoutVars>
          <dgm:bulletEnabled val="1"/>
        </dgm:presLayoutVars>
      </dgm:prSet>
      <dgm:spPr/>
    </dgm:pt>
    <dgm:pt modelId="{B501829E-ADCA-4E65-BF4C-47288AF5BB2C}" type="pres">
      <dgm:prSet presAssocID="{47EFA3DD-3770-4546-9F5F-0611332556D4}" presName="invisiNode" presStyleLbl="node1" presStyleIdx="2" presStyleCnt="4"/>
      <dgm:spPr/>
    </dgm:pt>
    <dgm:pt modelId="{203F5D26-6B51-4873-8F07-1D17D10D2E37}" type="pres">
      <dgm:prSet presAssocID="{47EFA3DD-3770-4546-9F5F-0611332556D4}" presName="imagNode" presStyleLbl="fgImgPlace1" presStyleIdx="2" presStyleCnt="4" custScaleY="11877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A0C9E85-8423-499B-A94B-108BD2E97E07}" type="pres">
      <dgm:prSet presAssocID="{D2850298-02DA-486F-AFF0-64C4FC615E06}" presName="sibTrans" presStyleLbl="sibTrans2D1" presStyleIdx="0" presStyleCnt="0"/>
      <dgm:spPr/>
    </dgm:pt>
    <dgm:pt modelId="{5A6F0266-DFCA-4BFB-B34A-7BE02FEDD94A}" type="pres">
      <dgm:prSet presAssocID="{B4A0569D-2333-4CED-A03D-2B33C541BD45}" presName="compNode" presStyleCnt="0"/>
      <dgm:spPr/>
    </dgm:pt>
    <dgm:pt modelId="{E27F1904-0C1E-4FD5-AD46-CA5101492293}" type="pres">
      <dgm:prSet presAssocID="{B4A0569D-2333-4CED-A03D-2B33C541BD45}" presName="node" presStyleLbl="node1" presStyleIdx="3" presStyleCnt="4">
        <dgm:presLayoutVars>
          <dgm:bulletEnabled val="1"/>
        </dgm:presLayoutVars>
      </dgm:prSet>
      <dgm:spPr/>
    </dgm:pt>
    <dgm:pt modelId="{A95D6C9F-3444-450F-A867-9092AE679238}" type="pres">
      <dgm:prSet presAssocID="{B4A0569D-2333-4CED-A03D-2B33C541BD45}" presName="invisiNode" presStyleLbl="node1" presStyleIdx="3" presStyleCnt="4"/>
      <dgm:spPr/>
    </dgm:pt>
    <dgm:pt modelId="{D3F11B2E-2A4A-44F4-A83C-9209B7BA64B2}" type="pres">
      <dgm:prSet presAssocID="{B4A0569D-2333-4CED-A03D-2B33C541BD45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06206F04-68FB-44B3-AE70-3ECFE19738C5}" type="presOf" srcId="{47EFA3DD-3770-4546-9F5F-0611332556D4}" destId="{301A86DB-2305-4761-A66A-17415222138E}" srcOrd="0" destOrd="0" presId="urn:microsoft.com/office/officeart/2005/8/layout/pList2"/>
    <dgm:cxn modelId="{D37E5038-4E98-457F-8DE0-C33F80450F2D}" srcId="{B1FC21D4-4B7D-454C-88C9-AFA5BB8A0A95}" destId="{D9EF9716-0603-47E5-8983-FF36AFF6D75F}" srcOrd="1" destOrd="0" parTransId="{7BA88551-984A-47BE-BAB5-0B9482A29A1E}" sibTransId="{7952DFA6-F24F-410E-B47D-7FD349ED3E45}"/>
    <dgm:cxn modelId="{335E456D-9B21-44B2-A333-9145E483B0FC}" type="presOf" srcId="{D2850298-02DA-486F-AFF0-64C4FC615E06}" destId="{5A0C9E85-8423-499B-A94B-108BD2E97E07}" srcOrd="0" destOrd="0" presId="urn:microsoft.com/office/officeart/2005/8/layout/pList2"/>
    <dgm:cxn modelId="{DB40094F-5ECF-4DBB-8330-B7F3793B16C4}" type="presOf" srcId="{B4A0569D-2333-4CED-A03D-2B33C541BD45}" destId="{E27F1904-0C1E-4FD5-AD46-CA5101492293}" srcOrd="0" destOrd="0" presId="urn:microsoft.com/office/officeart/2005/8/layout/pList2"/>
    <dgm:cxn modelId="{68620D71-F25F-4251-819B-41A68965D8FA}" type="presOf" srcId="{B1FC21D4-4B7D-454C-88C9-AFA5BB8A0A95}" destId="{2B947FB3-927F-4069-8AC4-EC85027B40FD}" srcOrd="0" destOrd="0" presId="urn:microsoft.com/office/officeart/2005/8/layout/pList2"/>
    <dgm:cxn modelId="{C59A9076-9023-4C47-AC45-63C82E287ADA}" type="presOf" srcId="{D9EF9716-0603-47E5-8983-FF36AFF6D75F}" destId="{4DA71F03-4A11-4005-A24C-5D7DAE438DAE}" srcOrd="0" destOrd="0" presId="urn:microsoft.com/office/officeart/2005/8/layout/pList2"/>
    <dgm:cxn modelId="{E8BFB1A1-9773-498A-8A1A-8E3503BCC12E}" type="presOf" srcId="{ACD7BC7D-9FEB-40F3-9E4F-B4E2619074F5}" destId="{F1FF3671-D54F-4195-A115-73757DAC4116}" srcOrd="0" destOrd="0" presId="urn:microsoft.com/office/officeart/2005/8/layout/pList2"/>
    <dgm:cxn modelId="{E743FECB-82F2-408D-9836-028F3663AE3E}" srcId="{B1FC21D4-4B7D-454C-88C9-AFA5BB8A0A95}" destId="{B4A0569D-2333-4CED-A03D-2B33C541BD45}" srcOrd="3" destOrd="0" parTransId="{96E8F750-08DC-450C-9192-0A1C0FD38208}" sibTransId="{9081550A-063E-4B97-B15A-273760B320CC}"/>
    <dgm:cxn modelId="{3DE83AD8-BDA3-49A1-9D68-2F653977F9E3}" type="presOf" srcId="{C7019ED8-0677-4068-BCF7-BE8CD50166C0}" destId="{BBD6C85B-3F57-4D60-A311-2B8884AFB8C7}" srcOrd="0" destOrd="0" presId="urn:microsoft.com/office/officeart/2005/8/layout/pList2"/>
    <dgm:cxn modelId="{3DC260DF-52CE-4CD1-B0CE-0D655D84E105}" type="presOf" srcId="{7952DFA6-F24F-410E-B47D-7FD349ED3E45}" destId="{11EF4C2C-7B37-4990-8606-FEB0C858268D}" srcOrd="0" destOrd="0" presId="urn:microsoft.com/office/officeart/2005/8/layout/pList2"/>
    <dgm:cxn modelId="{0113BEE8-7E45-4C01-A644-AE3C832CF539}" srcId="{B1FC21D4-4B7D-454C-88C9-AFA5BB8A0A95}" destId="{47EFA3DD-3770-4546-9F5F-0611332556D4}" srcOrd="2" destOrd="0" parTransId="{E480BADE-74C2-41ED-93F3-CCC778F00014}" sibTransId="{D2850298-02DA-486F-AFF0-64C4FC615E06}"/>
    <dgm:cxn modelId="{87D50DF9-F0A7-4485-8147-E073352CA87E}" srcId="{B1FC21D4-4B7D-454C-88C9-AFA5BB8A0A95}" destId="{ACD7BC7D-9FEB-40F3-9E4F-B4E2619074F5}" srcOrd="0" destOrd="0" parTransId="{A067FD69-BC53-4B82-9799-4487B67F7733}" sibTransId="{C7019ED8-0677-4068-BCF7-BE8CD50166C0}"/>
    <dgm:cxn modelId="{A11225FE-CA09-442F-AFC6-9A701AE0B62A}" type="presParOf" srcId="{2B947FB3-927F-4069-8AC4-EC85027B40FD}" destId="{05B30FCA-017D-4D12-AE0D-4FF50937955A}" srcOrd="0" destOrd="0" presId="urn:microsoft.com/office/officeart/2005/8/layout/pList2"/>
    <dgm:cxn modelId="{BC1F1A74-DFA7-4DC3-B264-DD2977DA7B92}" type="presParOf" srcId="{2B947FB3-927F-4069-8AC4-EC85027B40FD}" destId="{E2B2AD0D-B290-4837-B430-31A39A63E0FE}" srcOrd="1" destOrd="0" presId="urn:microsoft.com/office/officeart/2005/8/layout/pList2"/>
    <dgm:cxn modelId="{26B61F8E-F2B1-43B7-AB74-6604ECF1B5C3}" type="presParOf" srcId="{E2B2AD0D-B290-4837-B430-31A39A63E0FE}" destId="{55967400-31D5-4200-9C06-9DA7DDB149C5}" srcOrd="0" destOrd="0" presId="urn:microsoft.com/office/officeart/2005/8/layout/pList2"/>
    <dgm:cxn modelId="{B9654D06-EA75-4B34-A423-871B769CF47B}" type="presParOf" srcId="{55967400-31D5-4200-9C06-9DA7DDB149C5}" destId="{F1FF3671-D54F-4195-A115-73757DAC4116}" srcOrd="0" destOrd="0" presId="urn:microsoft.com/office/officeart/2005/8/layout/pList2"/>
    <dgm:cxn modelId="{675AEB67-EFE2-4B24-A8B4-1BD7D95A5E2A}" type="presParOf" srcId="{55967400-31D5-4200-9C06-9DA7DDB149C5}" destId="{3FE005D3-FC7F-4857-A464-C9B4182F4F3A}" srcOrd="1" destOrd="0" presId="urn:microsoft.com/office/officeart/2005/8/layout/pList2"/>
    <dgm:cxn modelId="{3BCD0F50-0A03-4CB7-9423-C2731F9CCEF8}" type="presParOf" srcId="{55967400-31D5-4200-9C06-9DA7DDB149C5}" destId="{3313BB42-01DE-4233-8E84-B5F44CEC71FF}" srcOrd="2" destOrd="0" presId="urn:microsoft.com/office/officeart/2005/8/layout/pList2"/>
    <dgm:cxn modelId="{06685B0E-893E-4A46-A0E1-69E996FB2686}" type="presParOf" srcId="{E2B2AD0D-B290-4837-B430-31A39A63E0FE}" destId="{BBD6C85B-3F57-4D60-A311-2B8884AFB8C7}" srcOrd="1" destOrd="0" presId="urn:microsoft.com/office/officeart/2005/8/layout/pList2"/>
    <dgm:cxn modelId="{BC4F2F42-260A-496F-A6AC-A66C84FEE059}" type="presParOf" srcId="{E2B2AD0D-B290-4837-B430-31A39A63E0FE}" destId="{1C33303A-965F-4E3B-A7C4-16E32A34FE6D}" srcOrd="2" destOrd="0" presId="urn:microsoft.com/office/officeart/2005/8/layout/pList2"/>
    <dgm:cxn modelId="{DD643EA2-1D23-44DF-A487-C63FCE13B942}" type="presParOf" srcId="{1C33303A-965F-4E3B-A7C4-16E32A34FE6D}" destId="{4DA71F03-4A11-4005-A24C-5D7DAE438DAE}" srcOrd="0" destOrd="0" presId="urn:microsoft.com/office/officeart/2005/8/layout/pList2"/>
    <dgm:cxn modelId="{0D651C5F-3E91-493F-9384-4BB8066A821C}" type="presParOf" srcId="{1C33303A-965F-4E3B-A7C4-16E32A34FE6D}" destId="{92AF6CAE-0038-4EE9-ADC7-B6456D43DA6F}" srcOrd="1" destOrd="0" presId="urn:microsoft.com/office/officeart/2005/8/layout/pList2"/>
    <dgm:cxn modelId="{D688D3B6-0F68-410B-9471-80093B544795}" type="presParOf" srcId="{1C33303A-965F-4E3B-A7C4-16E32A34FE6D}" destId="{26DCE51C-9A65-46D1-A46C-8423506BCBF6}" srcOrd="2" destOrd="0" presId="urn:microsoft.com/office/officeart/2005/8/layout/pList2"/>
    <dgm:cxn modelId="{DE04610B-35DC-41D9-921F-ED1FA80A3FED}" type="presParOf" srcId="{E2B2AD0D-B290-4837-B430-31A39A63E0FE}" destId="{11EF4C2C-7B37-4990-8606-FEB0C858268D}" srcOrd="3" destOrd="0" presId="urn:microsoft.com/office/officeart/2005/8/layout/pList2"/>
    <dgm:cxn modelId="{F64A5F40-91AE-45E9-8A21-64E871F8DC3A}" type="presParOf" srcId="{E2B2AD0D-B290-4837-B430-31A39A63E0FE}" destId="{FD5280B5-C20B-4B43-AB61-F71C50A2A86D}" srcOrd="4" destOrd="0" presId="urn:microsoft.com/office/officeart/2005/8/layout/pList2"/>
    <dgm:cxn modelId="{2DF4D4A1-C4D6-4718-8A07-4889452CBB84}" type="presParOf" srcId="{FD5280B5-C20B-4B43-AB61-F71C50A2A86D}" destId="{301A86DB-2305-4761-A66A-17415222138E}" srcOrd="0" destOrd="0" presId="urn:microsoft.com/office/officeart/2005/8/layout/pList2"/>
    <dgm:cxn modelId="{291014AF-B58D-4351-A3FA-C7905FAFB196}" type="presParOf" srcId="{FD5280B5-C20B-4B43-AB61-F71C50A2A86D}" destId="{B501829E-ADCA-4E65-BF4C-47288AF5BB2C}" srcOrd="1" destOrd="0" presId="urn:microsoft.com/office/officeart/2005/8/layout/pList2"/>
    <dgm:cxn modelId="{EAD44113-432D-4A65-B337-48E65138AC47}" type="presParOf" srcId="{FD5280B5-C20B-4B43-AB61-F71C50A2A86D}" destId="{203F5D26-6B51-4873-8F07-1D17D10D2E37}" srcOrd="2" destOrd="0" presId="urn:microsoft.com/office/officeart/2005/8/layout/pList2"/>
    <dgm:cxn modelId="{77281057-312F-47DE-A16A-722B2EA1847D}" type="presParOf" srcId="{E2B2AD0D-B290-4837-B430-31A39A63E0FE}" destId="{5A0C9E85-8423-499B-A94B-108BD2E97E07}" srcOrd="5" destOrd="0" presId="urn:microsoft.com/office/officeart/2005/8/layout/pList2"/>
    <dgm:cxn modelId="{95DF0D2C-8A10-4846-B5F7-440BD9A01093}" type="presParOf" srcId="{E2B2AD0D-B290-4837-B430-31A39A63E0FE}" destId="{5A6F0266-DFCA-4BFB-B34A-7BE02FEDD94A}" srcOrd="6" destOrd="0" presId="urn:microsoft.com/office/officeart/2005/8/layout/pList2"/>
    <dgm:cxn modelId="{D362E560-2A11-4976-95E1-F745EDEFF42C}" type="presParOf" srcId="{5A6F0266-DFCA-4BFB-B34A-7BE02FEDD94A}" destId="{E27F1904-0C1E-4FD5-AD46-CA5101492293}" srcOrd="0" destOrd="0" presId="urn:microsoft.com/office/officeart/2005/8/layout/pList2"/>
    <dgm:cxn modelId="{536BC389-EDCF-44DE-A4B5-AF12660DB798}" type="presParOf" srcId="{5A6F0266-DFCA-4BFB-B34A-7BE02FEDD94A}" destId="{A95D6C9F-3444-450F-A867-9092AE679238}" srcOrd="1" destOrd="0" presId="urn:microsoft.com/office/officeart/2005/8/layout/pList2"/>
    <dgm:cxn modelId="{DEC7D8AB-F19F-4204-AD6B-C32BBFBF484C}" type="presParOf" srcId="{5A6F0266-DFCA-4BFB-B34A-7BE02FEDD94A}" destId="{D3F11B2E-2A4A-44F4-A83C-9209B7BA64B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CABF9B-C3D3-4D10-8707-E236ECCB25E6}" type="doc">
      <dgm:prSet loTypeId="urn:microsoft.com/office/officeart/2008/layout/TitledPictureBlocks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CADF0999-9F29-4A40-8DC3-3799FA158FD1}">
      <dgm:prSet phldrT="[Texto]" custT="1"/>
      <dgm:spPr/>
      <dgm:t>
        <a:bodyPr/>
        <a:lstStyle/>
        <a:p>
          <a:r>
            <a:rPr lang="es-ES" sz="1400" b="1" dirty="0">
              <a:latin typeface="Montserrat" panose="00000500000000000000" pitchFamily="2" charset="0"/>
            </a:rPr>
            <a:t>Etnia</a:t>
          </a:r>
          <a:endParaRPr lang="es-MX" sz="1400" b="1" dirty="0">
            <a:latin typeface="Montserrat" panose="00000500000000000000" pitchFamily="2" charset="0"/>
          </a:endParaRPr>
        </a:p>
      </dgm:t>
    </dgm:pt>
    <dgm:pt modelId="{7CC5EB3B-47C6-4B09-AC0F-B38CC663B53E}" type="parTrans" cxnId="{54F1F12E-0D3A-41A1-ABB1-52C1A6EC0164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BF60B16B-FC79-4325-B793-E3740C87571D}" type="sibTrans" cxnId="{54F1F12E-0D3A-41A1-ABB1-52C1A6EC0164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21A186BE-2547-407A-A6EB-02EE33008DD8}">
      <dgm:prSet phldrT="[Texto]" custT="1"/>
      <dgm:spPr/>
      <dgm:t>
        <a:bodyPr/>
        <a:lstStyle/>
        <a:p>
          <a:r>
            <a:rPr lang="es-ES" sz="1400" b="1" dirty="0">
              <a:latin typeface="Montserrat" panose="00000500000000000000" pitchFamily="2" charset="0"/>
            </a:rPr>
            <a:t>Situación socioeconómica</a:t>
          </a:r>
          <a:endParaRPr lang="es-MX" sz="1400" b="1" dirty="0">
            <a:latin typeface="Montserrat" panose="00000500000000000000" pitchFamily="2" charset="0"/>
          </a:endParaRPr>
        </a:p>
      </dgm:t>
    </dgm:pt>
    <dgm:pt modelId="{0211A8A4-EE77-4BC1-BE19-90E0D35BDA1E}" type="parTrans" cxnId="{414E3BCF-AD6D-49D3-BB96-E9B70766CF18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7BA62D10-841B-4120-97F3-ECB591F8CA18}" type="sibTrans" cxnId="{414E3BCF-AD6D-49D3-BB96-E9B70766CF18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742D9197-9569-4D16-9BFE-B96085427184}">
      <dgm:prSet phldrT="[Texto]" custT="1"/>
      <dgm:spPr/>
      <dgm:t>
        <a:bodyPr/>
        <a:lstStyle/>
        <a:p>
          <a:r>
            <a:rPr lang="es-ES" sz="1400" b="1" dirty="0">
              <a:latin typeface="Montserrat" panose="00000500000000000000" pitchFamily="2" charset="0"/>
            </a:rPr>
            <a:t>Nacionalidad</a:t>
          </a:r>
          <a:endParaRPr lang="es-MX" sz="1400" b="1" dirty="0">
            <a:latin typeface="Montserrat" panose="00000500000000000000" pitchFamily="2" charset="0"/>
          </a:endParaRPr>
        </a:p>
      </dgm:t>
    </dgm:pt>
    <dgm:pt modelId="{5D4ECFE4-5F30-4CD7-8AD9-1EA455A172C3}" type="parTrans" cxnId="{5E427444-3050-4F78-8B5F-089D9D073AE1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C62E530E-896C-40D6-A6F9-E3EDDC3C3857}" type="sibTrans" cxnId="{5E427444-3050-4F78-8B5F-089D9D073AE1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FBDA6984-FA65-41DB-BCB1-93F70648785C}">
      <dgm:prSet phldrT="[Texto]" custT="1"/>
      <dgm:spPr/>
      <dgm:t>
        <a:bodyPr/>
        <a:lstStyle/>
        <a:p>
          <a:r>
            <a:rPr lang="es-ES" sz="1400" b="1" dirty="0">
              <a:latin typeface="Montserrat" panose="00000500000000000000" pitchFamily="2" charset="0"/>
            </a:rPr>
            <a:t>Edad</a:t>
          </a:r>
          <a:endParaRPr lang="es-MX" sz="1400" b="1" dirty="0">
            <a:latin typeface="Montserrat" panose="00000500000000000000" pitchFamily="2" charset="0"/>
          </a:endParaRPr>
        </a:p>
      </dgm:t>
    </dgm:pt>
    <dgm:pt modelId="{69CF915D-8506-40C3-8313-66354CA980B5}" type="parTrans" cxnId="{6FA79621-C726-433D-ADCA-449FF83F36B4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E5C39654-E7FF-441B-8C3F-403D52132F61}" type="sibTrans" cxnId="{6FA79621-C726-433D-ADCA-449FF83F36B4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CAD9CBBE-7AED-4227-8032-A08B9DE12CF6}">
      <dgm:prSet phldrT="[Texto]" custT="1"/>
      <dgm:spPr/>
      <dgm:t>
        <a:bodyPr/>
        <a:lstStyle/>
        <a:p>
          <a:r>
            <a:rPr lang="es-ES" sz="1400" b="1" dirty="0">
              <a:latin typeface="Montserrat" panose="00000500000000000000" pitchFamily="2" charset="0"/>
            </a:rPr>
            <a:t>Estatus Migratorio</a:t>
          </a:r>
          <a:endParaRPr lang="es-MX" sz="1400" b="1" dirty="0">
            <a:latin typeface="Montserrat" panose="00000500000000000000" pitchFamily="2" charset="0"/>
          </a:endParaRPr>
        </a:p>
      </dgm:t>
    </dgm:pt>
    <dgm:pt modelId="{6E73548C-7607-4E8D-84F3-CAAD64183C3C}" type="parTrans" cxnId="{63297BBA-EBBA-4180-B1F2-3A6AE881FBCB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1305E404-DD56-4526-A752-54DB2677F6A7}" type="sibTrans" cxnId="{63297BBA-EBBA-4180-B1F2-3A6AE881FBCB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EEE6DF59-D2AB-4221-81E7-DCDBECC58A5D}">
      <dgm:prSet phldrT="[Texto]" custT="1"/>
      <dgm:spPr/>
      <dgm:t>
        <a:bodyPr/>
        <a:lstStyle/>
        <a:p>
          <a:r>
            <a:rPr lang="es-ES" sz="1400" b="1" dirty="0">
              <a:latin typeface="Montserrat" panose="00000500000000000000" pitchFamily="2" charset="0"/>
            </a:rPr>
            <a:t>Género</a:t>
          </a:r>
          <a:endParaRPr lang="es-MX" sz="1400" b="1" dirty="0">
            <a:latin typeface="Montserrat" panose="00000500000000000000" pitchFamily="2" charset="0"/>
          </a:endParaRPr>
        </a:p>
      </dgm:t>
    </dgm:pt>
    <dgm:pt modelId="{88A96354-8AF3-45BE-A147-9635B6154E28}" type="parTrans" cxnId="{0CB19EEF-B65B-4BB3-9098-E3674F0AC300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935F0B81-5DAF-45E8-80FA-F924BBCE4254}" type="sibTrans" cxnId="{0CB19EEF-B65B-4BB3-9098-E3674F0AC300}">
      <dgm:prSet/>
      <dgm:spPr/>
      <dgm:t>
        <a:bodyPr/>
        <a:lstStyle/>
        <a:p>
          <a:endParaRPr lang="es-MX" sz="2000" b="1">
            <a:latin typeface="Montserrat" panose="00000500000000000000" pitchFamily="2" charset="0"/>
          </a:endParaRPr>
        </a:p>
      </dgm:t>
    </dgm:pt>
    <dgm:pt modelId="{80B8B6C0-964F-40FF-B2BA-6CFB00498517}" type="pres">
      <dgm:prSet presAssocID="{DCCABF9B-C3D3-4D10-8707-E236ECCB25E6}" presName="rootNode" presStyleCnt="0">
        <dgm:presLayoutVars>
          <dgm:chMax/>
          <dgm:chPref/>
          <dgm:dir/>
          <dgm:animLvl val="lvl"/>
        </dgm:presLayoutVars>
      </dgm:prSet>
      <dgm:spPr/>
    </dgm:pt>
    <dgm:pt modelId="{E9201E2E-EC2B-4BD1-A01C-75CDA0BA120F}" type="pres">
      <dgm:prSet presAssocID="{CADF0999-9F29-4A40-8DC3-3799FA158FD1}" presName="composite" presStyleCnt="0"/>
      <dgm:spPr/>
    </dgm:pt>
    <dgm:pt modelId="{112775D5-F883-4573-B12D-BADECCED324B}" type="pres">
      <dgm:prSet presAssocID="{CADF0999-9F29-4A40-8DC3-3799FA158FD1}" presName="ParentText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0A6B06D7-2116-49F8-8DCE-9733BD949010}" type="pres">
      <dgm:prSet presAssocID="{CADF0999-9F29-4A40-8DC3-3799FA158FD1}" presName="Image" presStyleLbl="bgImgPlace1" presStyleIdx="0" presStyleCnt="6" custScaleX="8928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C2FA7E3-4C42-4B44-834B-B8F82EA8D759}" type="pres">
      <dgm:prSet presAssocID="{CADF0999-9F29-4A40-8DC3-3799FA158FD1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1F2E934-F344-4406-AC8D-AA67C0C716D8}" type="pres">
      <dgm:prSet presAssocID="{BF60B16B-FC79-4325-B793-E3740C87571D}" presName="sibTrans" presStyleCnt="0"/>
      <dgm:spPr/>
    </dgm:pt>
    <dgm:pt modelId="{1632E059-96A2-4598-835D-F73227E264EA}" type="pres">
      <dgm:prSet presAssocID="{21A186BE-2547-407A-A6EB-02EE33008DD8}" presName="composite" presStyleCnt="0"/>
      <dgm:spPr/>
    </dgm:pt>
    <dgm:pt modelId="{7721C966-54B3-4183-9C2F-EFFDC4BBB23B}" type="pres">
      <dgm:prSet presAssocID="{21A186BE-2547-407A-A6EB-02EE33008DD8}" presName="ParentText" presStyleLbl="node1" presStyleIdx="1" presStyleCnt="6" custScaleX="125971" custScaleY="141831">
        <dgm:presLayoutVars>
          <dgm:chMax val="1"/>
          <dgm:chPref val="1"/>
          <dgm:bulletEnabled val="1"/>
        </dgm:presLayoutVars>
      </dgm:prSet>
      <dgm:spPr/>
    </dgm:pt>
    <dgm:pt modelId="{56A64C6C-AF0B-4F3D-B8D6-39FB4C3C716E}" type="pres">
      <dgm:prSet presAssocID="{21A186BE-2547-407A-A6EB-02EE33008DD8}" presName="Image" presStyleLbl="b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5CE37D4-79D5-49F6-A30D-4A16BC06648D}" type="pres">
      <dgm:prSet presAssocID="{21A186BE-2547-407A-A6EB-02EE33008DD8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60F216E-4DE5-465A-9F08-377EB6418FF5}" type="pres">
      <dgm:prSet presAssocID="{7BA62D10-841B-4120-97F3-ECB591F8CA18}" presName="sibTrans" presStyleCnt="0"/>
      <dgm:spPr/>
    </dgm:pt>
    <dgm:pt modelId="{851C86CA-146A-4D0F-A727-095DFE62C61C}" type="pres">
      <dgm:prSet presAssocID="{742D9197-9569-4D16-9BFE-B96085427184}" presName="composite" presStyleCnt="0"/>
      <dgm:spPr/>
    </dgm:pt>
    <dgm:pt modelId="{453D6E60-6EE4-4C2F-A0B4-09FACE6D6CBD}" type="pres">
      <dgm:prSet presAssocID="{742D9197-9569-4D16-9BFE-B96085427184}" presName="ParentText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F370F9B7-0F50-447D-BBA8-4A8FF51A0D5B}" type="pres">
      <dgm:prSet presAssocID="{742D9197-9569-4D16-9BFE-B96085427184}" presName="Image" presStyleLbl="bgImgPlace1" presStyleIdx="2" presStyleCnt="6" custScaleX="10860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DCF2493-3D8C-4685-8F05-383D9045A3B7}" type="pres">
      <dgm:prSet presAssocID="{742D9197-9569-4D16-9BFE-B96085427184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A20F6716-286D-472C-875A-C3A57779746B}" type="pres">
      <dgm:prSet presAssocID="{C62E530E-896C-40D6-A6F9-E3EDDC3C3857}" presName="sibTrans" presStyleCnt="0"/>
      <dgm:spPr/>
    </dgm:pt>
    <dgm:pt modelId="{0CC22D46-857F-498D-AC33-39883408E043}" type="pres">
      <dgm:prSet presAssocID="{FBDA6984-FA65-41DB-BCB1-93F70648785C}" presName="composite" presStyleCnt="0"/>
      <dgm:spPr/>
    </dgm:pt>
    <dgm:pt modelId="{91175099-1F85-49D0-A6C7-2180817903E8}" type="pres">
      <dgm:prSet presAssocID="{FBDA6984-FA65-41DB-BCB1-93F70648785C}" presName="ParentText" presStyleLbl="node1" presStyleIdx="3" presStyleCnt="6">
        <dgm:presLayoutVars>
          <dgm:chMax val="1"/>
          <dgm:chPref val="1"/>
          <dgm:bulletEnabled val="1"/>
        </dgm:presLayoutVars>
      </dgm:prSet>
      <dgm:spPr/>
    </dgm:pt>
    <dgm:pt modelId="{F38C21AD-5EDB-4280-8DD5-4118F3D874C6}" type="pres">
      <dgm:prSet presAssocID="{FBDA6984-FA65-41DB-BCB1-93F70648785C}" presName="Image" presStyleLbl="bgImgPlace1" presStyleIdx="3" presStyleCnt="6" custScaleX="10994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566682A-D2DB-4E51-AC45-22FD90CC97A7}" type="pres">
      <dgm:prSet presAssocID="{FBDA6984-FA65-41DB-BCB1-93F70648785C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AAF083C-469C-41A3-B899-A00BBF2654C7}" type="pres">
      <dgm:prSet presAssocID="{E5C39654-E7FF-441B-8C3F-403D52132F61}" presName="sibTrans" presStyleCnt="0"/>
      <dgm:spPr/>
    </dgm:pt>
    <dgm:pt modelId="{2AE4FD67-2D39-47DF-9B71-019ECE02E7B0}" type="pres">
      <dgm:prSet presAssocID="{CAD9CBBE-7AED-4227-8032-A08B9DE12CF6}" presName="composite" presStyleCnt="0"/>
      <dgm:spPr/>
    </dgm:pt>
    <dgm:pt modelId="{1464910F-2FB1-4458-9A91-459194B54668}" type="pres">
      <dgm:prSet presAssocID="{CAD9CBBE-7AED-4227-8032-A08B9DE12CF6}" presName="ParentText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3E754DB8-A962-46EF-AF5D-4926A76A8EB8}" type="pres">
      <dgm:prSet presAssocID="{CAD9CBBE-7AED-4227-8032-A08B9DE12CF6}" presName="Image" presStyleLbl="b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F98AA84-5CA7-4415-AB6B-712EB62AA7B4}" type="pres">
      <dgm:prSet presAssocID="{CAD9CBBE-7AED-4227-8032-A08B9DE12CF6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88F15D1-71CA-468B-B75D-BD0C8405B0E0}" type="pres">
      <dgm:prSet presAssocID="{1305E404-DD56-4526-A752-54DB2677F6A7}" presName="sibTrans" presStyleCnt="0"/>
      <dgm:spPr/>
    </dgm:pt>
    <dgm:pt modelId="{5A54ABBA-11A1-4D25-84F6-ECC142F5EC73}" type="pres">
      <dgm:prSet presAssocID="{EEE6DF59-D2AB-4221-81E7-DCDBECC58A5D}" presName="composite" presStyleCnt="0"/>
      <dgm:spPr/>
    </dgm:pt>
    <dgm:pt modelId="{97B528DA-57B3-4758-A1ED-A5B19A7EF279}" type="pres">
      <dgm:prSet presAssocID="{EEE6DF59-D2AB-4221-81E7-DCDBECC58A5D}" presName="ParentText" presStyleLbl="node1" presStyleIdx="5" presStyleCnt="6">
        <dgm:presLayoutVars>
          <dgm:chMax val="1"/>
          <dgm:chPref val="1"/>
          <dgm:bulletEnabled val="1"/>
        </dgm:presLayoutVars>
      </dgm:prSet>
      <dgm:spPr/>
    </dgm:pt>
    <dgm:pt modelId="{5B989A59-5B33-49D1-8E6F-99EB0A823FC0}" type="pres">
      <dgm:prSet presAssocID="{EEE6DF59-D2AB-4221-81E7-DCDBECC58A5D}" presName="Image" presStyleLbl="bgImgPlace1" presStyleIdx="5" presStyleCnt="6" custScaleX="136937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ACCF46DA-ED26-4240-B080-47DC71F8440A}" type="pres">
      <dgm:prSet presAssocID="{EEE6DF59-D2AB-4221-81E7-DCDBECC58A5D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C761B09-0694-4576-AA42-3B44F0CC11EF}" type="presOf" srcId="{FBDA6984-FA65-41DB-BCB1-93F70648785C}" destId="{91175099-1F85-49D0-A6C7-2180817903E8}" srcOrd="0" destOrd="0" presId="urn:microsoft.com/office/officeart/2008/layout/TitledPictureBlocks"/>
    <dgm:cxn modelId="{6FA79621-C726-433D-ADCA-449FF83F36B4}" srcId="{DCCABF9B-C3D3-4D10-8707-E236ECCB25E6}" destId="{FBDA6984-FA65-41DB-BCB1-93F70648785C}" srcOrd="3" destOrd="0" parTransId="{69CF915D-8506-40C3-8313-66354CA980B5}" sibTransId="{E5C39654-E7FF-441B-8C3F-403D52132F61}"/>
    <dgm:cxn modelId="{C816292B-6800-4F6C-9A8F-BE1ABCC3CE16}" type="presOf" srcId="{CAD9CBBE-7AED-4227-8032-A08B9DE12CF6}" destId="{1464910F-2FB1-4458-9A91-459194B54668}" srcOrd="0" destOrd="0" presId="urn:microsoft.com/office/officeart/2008/layout/TitledPictureBlocks"/>
    <dgm:cxn modelId="{54F1F12E-0D3A-41A1-ABB1-52C1A6EC0164}" srcId="{DCCABF9B-C3D3-4D10-8707-E236ECCB25E6}" destId="{CADF0999-9F29-4A40-8DC3-3799FA158FD1}" srcOrd="0" destOrd="0" parTransId="{7CC5EB3B-47C6-4B09-AC0F-B38CC663B53E}" sibTransId="{BF60B16B-FC79-4325-B793-E3740C87571D}"/>
    <dgm:cxn modelId="{56F2D338-8018-4DF4-BB58-8A1992291ABF}" type="presOf" srcId="{EEE6DF59-D2AB-4221-81E7-DCDBECC58A5D}" destId="{97B528DA-57B3-4758-A1ED-A5B19A7EF279}" srcOrd="0" destOrd="0" presId="urn:microsoft.com/office/officeart/2008/layout/TitledPictureBlocks"/>
    <dgm:cxn modelId="{94BCF55D-19FB-45EE-B24F-CF1939CBB772}" type="presOf" srcId="{CADF0999-9F29-4A40-8DC3-3799FA158FD1}" destId="{112775D5-F883-4573-B12D-BADECCED324B}" srcOrd="0" destOrd="0" presId="urn:microsoft.com/office/officeart/2008/layout/TitledPictureBlocks"/>
    <dgm:cxn modelId="{5E427444-3050-4F78-8B5F-089D9D073AE1}" srcId="{DCCABF9B-C3D3-4D10-8707-E236ECCB25E6}" destId="{742D9197-9569-4D16-9BFE-B96085427184}" srcOrd="2" destOrd="0" parTransId="{5D4ECFE4-5F30-4CD7-8AD9-1EA455A172C3}" sibTransId="{C62E530E-896C-40D6-A6F9-E3EDDC3C3857}"/>
    <dgm:cxn modelId="{2344CB6F-BA0F-4935-BA25-9970091F1B86}" type="presOf" srcId="{DCCABF9B-C3D3-4D10-8707-E236ECCB25E6}" destId="{80B8B6C0-964F-40FF-B2BA-6CFB00498517}" srcOrd="0" destOrd="0" presId="urn:microsoft.com/office/officeart/2008/layout/TitledPictureBlocks"/>
    <dgm:cxn modelId="{F1B15171-9306-4264-92BA-2BB513FADBBE}" type="presOf" srcId="{21A186BE-2547-407A-A6EB-02EE33008DD8}" destId="{7721C966-54B3-4183-9C2F-EFFDC4BBB23B}" srcOrd="0" destOrd="0" presId="urn:microsoft.com/office/officeart/2008/layout/TitledPictureBlocks"/>
    <dgm:cxn modelId="{4A005477-957E-450E-85CE-3871369D0D44}" type="presOf" srcId="{742D9197-9569-4D16-9BFE-B96085427184}" destId="{453D6E60-6EE4-4C2F-A0B4-09FACE6D6CBD}" srcOrd="0" destOrd="0" presId="urn:microsoft.com/office/officeart/2008/layout/TitledPictureBlocks"/>
    <dgm:cxn modelId="{63297BBA-EBBA-4180-B1F2-3A6AE881FBCB}" srcId="{DCCABF9B-C3D3-4D10-8707-E236ECCB25E6}" destId="{CAD9CBBE-7AED-4227-8032-A08B9DE12CF6}" srcOrd="4" destOrd="0" parTransId="{6E73548C-7607-4E8D-84F3-CAAD64183C3C}" sibTransId="{1305E404-DD56-4526-A752-54DB2677F6A7}"/>
    <dgm:cxn modelId="{414E3BCF-AD6D-49D3-BB96-E9B70766CF18}" srcId="{DCCABF9B-C3D3-4D10-8707-E236ECCB25E6}" destId="{21A186BE-2547-407A-A6EB-02EE33008DD8}" srcOrd="1" destOrd="0" parTransId="{0211A8A4-EE77-4BC1-BE19-90E0D35BDA1E}" sibTransId="{7BA62D10-841B-4120-97F3-ECB591F8CA18}"/>
    <dgm:cxn modelId="{0CB19EEF-B65B-4BB3-9098-E3674F0AC300}" srcId="{DCCABF9B-C3D3-4D10-8707-E236ECCB25E6}" destId="{EEE6DF59-D2AB-4221-81E7-DCDBECC58A5D}" srcOrd="5" destOrd="0" parTransId="{88A96354-8AF3-45BE-A147-9635B6154E28}" sibTransId="{935F0B81-5DAF-45E8-80FA-F924BBCE4254}"/>
    <dgm:cxn modelId="{A259715A-5774-4C5B-AD41-4AB0A538927D}" type="presParOf" srcId="{80B8B6C0-964F-40FF-B2BA-6CFB00498517}" destId="{E9201E2E-EC2B-4BD1-A01C-75CDA0BA120F}" srcOrd="0" destOrd="0" presId="urn:microsoft.com/office/officeart/2008/layout/TitledPictureBlocks"/>
    <dgm:cxn modelId="{0D9A0506-EAD6-4C2C-BD1F-4A92E5933FC0}" type="presParOf" srcId="{E9201E2E-EC2B-4BD1-A01C-75CDA0BA120F}" destId="{112775D5-F883-4573-B12D-BADECCED324B}" srcOrd="0" destOrd="0" presId="urn:microsoft.com/office/officeart/2008/layout/TitledPictureBlocks"/>
    <dgm:cxn modelId="{DBBD4466-16B1-4A19-B92B-AB3B6FA76E38}" type="presParOf" srcId="{E9201E2E-EC2B-4BD1-A01C-75CDA0BA120F}" destId="{0A6B06D7-2116-49F8-8DCE-9733BD949010}" srcOrd="1" destOrd="0" presId="urn:microsoft.com/office/officeart/2008/layout/TitledPictureBlocks"/>
    <dgm:cxn modelId="{73917E78-FAAE-437B-87E1-D0FE0D182D7C}" type="presParOf" srcId="{E9201E2E-EC2B-4BD1-A01C-75CDA0BA120F}" destId="{0C2FA7E3-4C42-4B44-834B-B8F82EA8D759}" srcOrd="2" destOrd="0" presId="urn:microsoft.com/office/officeart/2008/layout/TitledPictureBlocks"/>
    <dgm:cxn modelId="{D5E566B6-3E71-456B-87D0-1C44CC6CF282}" type="presParOf" srcId="{80B8B6C0-964F-40FF-B2BA-6CFB00498517}" destId="{D1F2E934-F344-4406-AC8D-AA67C0C716D8}" srcOrd="1" destOrd="0" presId="urn:microsoft.com/office/officeart/2008/layout/TitledPictureBlocks"/>
    <dgm:cxn modelId="{4A920CEF-05FB-4B41-8478-26515636A95F}" type="presParOf" srcId="{80B8B6C0-964F-40FF-B2BA-6CFB00498517}" destId="{1632E059-96A2-4598-835D-F73227E264EA}" srcOrd="2" destOrd="0" presId="urn:microsoft.com/office/officeart/2008/layout/TitledPictureBlocks"/>
    <dgm:cxn modelId="{BF48D636-4768-411E-BD8B-A6135D54C55E}" type="presParOf" srcId="{1632E059-96A2-4598-835D-F73227E264EA}" destId="{7721C966-54B3-4183-9C2F-EFFDC4BBB23B}" srcOrd="0" destOrd="0" presId="urn:microsoft.com/office/officeart/2008/layout/TitledPictureBlocks"/>
    <dgm:cxn modelId="{751F6383-632C-4CDB-983E-52879D3A076F}" type="presParOf" srcId="{1632E059-96A2-4598-835D-F73227E264EA}" destId="{56A64C6C-AF0B-4F3D-B8D6-39FB4C3C716E}" srcOrd="1" destOrd="0" presId="urn:microsoft.com/office/officeart/2008/layout/TitledPictureBlocks"/>
    <dgm:cxn modelId="{D182B6F8-1330-49FC-9CF7-900DBF360C46}" type="presParOf" srcId="{1632E059-96A2-4598-835D-F73227E264EA}" destId="{65CE37D4-79D5-49F6-A30D-4A16BC06648D}" srcOrd="2" destOrd="0" presId="urn:microsoft.com/office/officeart/2008/layout/TitledPictureBlocks"/>
    <dgm:cxn modelId="{22E5A6B0-F0D9-4851-943B-25CC5530B1B0}" type="presParOf" srcId="{80B8B6C0-964F-40FF-B2BA-6CFB00498517}" destId="{660F216E-4DE5-465A-9F08-377EB6418FF5}" srcOrd="3" destOrd="0" presId="urn:microsoft.com/office/officeart/2008/layout/TitledPictureBlocks"/>
    <dgm:cxn modelId="{CFFED7AA-A3F0-461D-BBF9-8E953826F792}" type="presParOf" srcId="{80B8B6C0-964F-40FF-B2BA-6CFB00498517}" destId="{851C86CA-146A-4D0F-A727-095DFE62C61C}" srcOrd="4" destOrd="0" presId="urn:microsoft.com/office/officeart/2008/layout/TitledPictureBlocks"/>
    <dgm:cxn modelId="{36C6F8BB-1FFA-4B75-B1EB-B54A79109BD3}" type="presParOf" srcId="{851C86CA-146A-4D0F-A727-095DFE62C61C}" destId="{453D6E60-6EE4-4C2F-A0B4-09FACE6D6CBD}" srcOrd="0" destOrd="0" presId="urn:microsoft.com/office/officeart/2008/layout/TitledPictureBlocks"/>
    <dgm:cxn modelId="{781F7819-980F-444A-B1DA-82ACB285A451}" type="presParOf" srcId="{851C86CA-146A-4D0F-A727-095DFE62C61C}" destId="{F370F9B7-0F50-447D-BBA8-4A8FF51A0D5B}" srcOrd="1" destOrd="0" presId="urn:microsoft.com/office/officeart/2008/layout/TitledPictureBlocks"/>
    <dgm:cxn modelId="{C8D587F4-AF41-4638-A1C5-E1D2A6975D70}" type="presParOf" srcId="{851C86CA-146A-4D0F-A727-095DFE62C61C}" destId="{3DCF2493-3D8C-4685-8F05-383D9045A3B7}" srcOrd="2" destOrd="0" presId="urn:microsoft.com/office/officeart/2008/layout/TitledPictureBlocks"/>
    <dgm:cxn modelId="{A725DF80-0616-4D88-AD47-F9807F8504C6}" type="presParOf" srcId="{80B8B6C0-964F-40FF-B2BA-6CFB00498517}" destId="{A20F6716-286D-472C-875A-C3A57779746B}" srcOrd="5" destOrd="0" presId="urn:microsoft.com/office/officeart/2008/layout/TitledPictureBlocks"/>
    <dgm:cxn modelId="{62AE37B8-8290-48B5-90C4-001F2CBAE2FC}" type="presParOf" srcId="{80B8B6C0-964F-40FF-B2BA-6CFB00498517}" destId="{0CC22D46-857F-498D-AC33-39883408E043}" srcOrd="6" destOrd="0" presId="urn:microsoft.com/office/officeart/2008/layout/TitledPictureBlocks"/>
    <dgm:cxn modelId="{F8A0FD8F-AFF3-46CC-B663-06A2E5DA8A73}" type="presParOf" srcId="{0CC22D46-857F-498D-AC33-39883408E043}" destId="{91175099-1F85-49D0-A6C7-2180817903E8}" srcOrd="0" destOrd="0" presId="urn:microsoft.com/office/officeart/2008/layout/TitledPictureBlocks"/>
    <dgm:cxn modelId="{358470B3-06A6-497E-8559-CB6AD0082F9B}" type="presParOf" srcId="{0CC22D46-857F-498D-AC33-39883408E043}" destId="{F38C21AD-5EDB-4280-8DD5-4118F3D874C6}" srcOrd="1" destOrd="0" presId="urn:microsoft.com/office/officeart/2008/layout/TitledPictureBlocks"/>
    <dgm:cxn modelId="{F7DE453C-B830-41FD-918A-1681D6A68FE8}" type="presParOf" srcId="{0CC22D46-857F-498D-AC33-39883408E043}" destId="{7566682A-D2DB-4E51-AC45-22FD90CC97A7}" srcOrd="2" destOrd="0" presId="urn:microsoft.com/office/officeart/2008/layout/TitledPictureBlocks"/>
    <dgm:cxn modelId="{D147B911-400D-4F8A-9FC1-A7C320B653EF}" type="presParOf" srcId="{80B8B6C0-964F-40FF-B2BA-6CFB00498517}" destId="{DAAF083C-469C-41A3-B899-A00BBF2654C7}" srcOrd="7" destOrd="0" presId="urn:microsoft.com/office/officeart/2008/layout/TitledPictureBlocks"/>
    <dgm:cxn modelId="{D63C8FEB-2FF4-464A-B613-69497F2F384C}" type="presParOf" srcId="{80B8B6C0-964F-40FF-B2BA-6CFB00498517}" destId="{2AE4FD67-2D39-47DF-9B71-019ECE02E7B0}" srcOrd="8" destOrd="0" presId="urn:microsoft.com/office/officeart/2008/layout/TitledPictureBlocks"/>
    <dgm:cxn modelId="{D43BB7CA-54FD-43C3-A70D-061B10B00204}" type="presParOf" srcId="{2AE4FD67-2D39-47DF-9B71-019ECE02E7B0}" destId="{1464910F-2FB1-4458-9A91-459194B54668}" srcOrd="0" destOrd="0" presId="urn:microsoft.com/office/officeart/2008/layout/TitledPictureBlocks"/>
    <dgm:cxn modelId="{2537E2C6-322E-4932-83A9-41CF0087A154}" type="presParOf" srcId="{2AE4FD67-2D39-47DF-9B71-019ECE02E7B0}" destId="{3E754DB8-A962-46EF-AF5D-4926A76A8EB8}" srcOrd="1" destOrd="0" presId="urn:microsoft.com/office/officeart/2008/layout/TitledPictureBlocks"/>
    <dgm:cxn modelId="{809CBBA0-E3E4-4153-805D-E369A4253467}" type="presParOf" srcId="{2AE4FD67-2D39-47DF-9B71-019ECE02E7B0}" destId="{2F98AA84-5CA7-4415-AB6B-712EB62AA7B4}" srcOrd="2" destOrd="0" presId="urn:microsoft.com/office/officeart/2008/layout/TitledPictureBlocks"/>
    <dgm:cxn modelId="{B84A7FBC-4482-418C-BFF4-B07A1451BC8C}" type="presParOf" srcId="{80B8B6C0-964F-40FF-B2BA-6CFB00498517}" destId="{D88F15D1-71CA-468B-B75D-BD0C8405B0E0}" srcOrd="9" destOrd="0" presId="urn:microsoft.com/office/officeart/2008/layout/TitledPictureBlocks"/>
    <dgm:cxn modelId="{6E68871D-772B-4C23-9821-1482183E946F}" type="presParOf" srcId="{80B8B6C0-964F-40FF-B2BA-6CFB00498517}" destId="{5A54ABBA-11A1-4D25-84F6-ECC142F5EC73}" srcOrd="10" destOrd="0" presId="urn:microsoft.com/office/officeart/2008/layout/TitledPictureBlocks"/>
    <dgm:cxn modelId="{2257F711-DA56-4A42-81ED-6A7FC4B02AF4}" type="presParOf" srcId="{5A54ABBA-11A1-4D25-84F6-ECC142F5EC73}" destId="{97B528DA-57B3-4758-A1ED-A5B19A7EF279}" srcOrd="0" destOrd="0" presId="urn:microsoft.com/office/officeart/2008/layout/TitledPictureBlocks"/>
    <dgm:cxn modelId="{94B87F10-54F4-4EC7-A192-FE8BCAD81BAF}" type="presParOf" srcId="{5A54ABBA-11A1-4D25-84F6-ECC142F5EC73}" destId="{5B989A59-5B33-49D1-8E6F-99EB0A823FC0}" srcOrd="1" destOrd="0" presId="urn:microsoft.com/office/officeart/2008/layout/TitledPictureBlocks"/>
    <dgm:cxn modelId="{BAB67B4C-45EC-4C62-B333-3391DEC2737E}" type="presParOf" srcId="{5A54ABBA-11A1-4D25-84F6-ECC142F5EC73}" destId="{ACCF46DA-ED26-4240-B080-47DC71F8440A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EC8436-E63B-49B1-92F1-F0FDA20A172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D9C192D1-431D-42F7-A6DC-2EF2908450D9}">
      <dgm:prSet phldrT="[Texto]" custT="1"/>
      <dgm:spPr/>
      <dgm:t>
        <a:bodyPr/>
        <a:lstStyle/>
        <a:p>
          <a:pPr algn="l"/>
          <a:r>
            <a:rPr lang="es-ES" sz="1600" b="1" dirty="0">
              <a:latin typeface="Montserrat" panose="00000500000000000000" pitchFamily="2" charset="0"/>
            </a:rPr>
            <a:t>Mejorar la protección de los derechos laborales de las trabajadoras del hogar remuneradas, a través de esfuerzos regionales</a:t>
          </a:r>
          <a:endParaRPr lang="es-MX" sz="1600" b="1" dirty="0">
            <a:latin typeface="Montserrat" panose="00000500000000000000" pitchFamily="2" charset="0"/>
          </a:endParaRPr>
        </a:p>
      </dgm:t>
    </dgm:pt>
    <dgm:pt modelId="{1100648F-BC95-4B74-BCFF-16EF88BE7BEC}" type="parTrans" cxnId="{D9D2944C-28A6-4AD9-8913-6A95CEF4D4A9}">
      <dgm:prSet/>
      <dgm:spPr/>
      <dgm:t>
        <a:bodyPr/>
        <a:lstStyle/>
        <a:p>
          <a:pPr algn="l"/>
          <a:endParaRPr lang="es-MX" sz="2000" b="1">
            <a:latin typeface="Montserrat" panose="00000500000000000000" pitchFamily="2" charset="0"/>
          </a:endParaRPr>
        </a:p>
      </dgm:t>
    </dgm:pt>
    <dgm:pt modelId="{D8C27778-9692-4B83-803E-66CC7D0FBF56}" type="sibTrans" cxnId="{D9D2944C-28A6-4AD9-8913-6A95CEF4D4A9}">
      <dgm:prSet/>
      <dgm:spPr/>
      <dgm:t>
        <a:bodyPr/>
        <a:lstStyle/>
        <a:p>
          <a:pPr algn="l"/>
          <a:endParaRPr lang="es-MX" sz="2000" b="1">
            <a:latin typeface="Montserrat" panose="00000500000000000000" pitchFamily="2" charset="0"/>
          </a:endParaRPr>
        </a:p>
      </dgm:t>
    </dgm:pt>
    <dgm:pt modelId="{5C990BEF-F3E3-4A78-A6D9-189D9B2CE86E}">
      <dgm:prSet phldrT="[Texto]" custT="1"/>
      <dgm:spPr/>
      <dgm:t>
        <a:bodyPr/>
        <a:lstStyle/>
        <a:p>
          <a:pPr algn="l"/>
          <a:r>
            <a:rPr lang="es-ES" sz="1600" b="1" dirty="0">
              <a:latin typeface="Montserrat" panose="00000500000000000000" pitchFamily="2" charset="0"/>
            </a:rPr>
            <a:t>Formular propuestas de mecanismos para la formalización del trabajo del hogar remunerado, a partir de las experiencias presentadas por los países.</a:t>
          </a:r>
          <a:endParaRPr lang="es-MX" sz="1600" b="1" dirty="0">
            <a:latin typeface="Montserrat" panose="00000500000000000000" pitchFamily="2" charset="0"/>
          </a:endParaRPr>
        </a:p>
      </dgm:t>
    </dgm:pt>
    <dgm:pt modelId="{398FEF43-3834-4243-8698-E202041C82DE}" type="parTrans" cxnId="{1F6A898B-EA0D-4892-A107-9356976781E7}">
      <dgm:prSet/>
      <dgm:spPr/>
      <dgm:t>
        <a:bodyPr/>
        <a:lstStyle/>
        <a:p>
          <a:pPr algn="l"/>
          <a:endParaRPr lang="es-MX" sz="2000" b="1">
            <a:latin typeface="Montserrat" panose="00000500000000000000" pitchFamily="2" charset="0"/>
          </a:endParaRPr>
        </a:p>
      </dgm:t>
    </dgm:pt>
    <dgm:pt modelId="{941A5A65-78A7-44D3-824E-640328F31E54}" type="sibTrans" cxnId="{1F6A898B-EA0D-4892-A107-9356976781E7}">
      <dgm:prSet/>
      <dgm:spPr/>
      <dgm:t>
        <a:bodyPr/>
        <a:lstStyle/>
        <a:p>
          <a:pPr algn="l"/>
          <a:endParaRPr lang="es-MX" sz="2000" b="1">
            <a:latin typeface="Montserrat" panose="00000500000000000000" pitchFamily="2" charset="0"/>
          </a:endParaRPr>
        </a:p>
      </dgm:t>
    </dgm:pt>
    <dgm:pt modelId="{8BA1AEFA-9DB0-4433-A31D-3DC3E10E8F22}">
      <dgm:prSet phldrT="[Texto]" custT="1"/>
      <dgm:spPr/>
      <dgm:t>
        <a:bodyPr/>
        <a:lstStyle/>
        <a:p>
          <a:pPr algn="l"/>
          <a:r>
            <a:rPr lang="es-ES" sz="1600" b="1" dirty="0">
              <a:latin typeface="Montserrat" panose="00000500000000000000" pitchFamily="2" charset="0"/>
            </a:rPr>
            <a:t>Identificar vías que posibiliten, en el nivel regional, el reconocimiento de las competencias que portan las trabajadoras del hogar remuneradas y el fortalecimiento para el empleo mediante programas de capacitación</a:t>
          </a:r>
          <a:endParaRPr lang="es-MX" sz="1600" b="1" dirty="0">
            <a:latin typeface="Montserrat" panose="00000500000000000000" pitchFamily="2" charset="0"/>
          </a:endParaRPr>
        </a:p>
      </dgm:t>
    </dgm:pt>
    <dgm:pt modelId="{23CC6307-AF39-4AAA-9DB6-1796E33E1999}" type="parTrans" cxnId="{2FAAA9C4-EDA8-4865-8DC5-077BE1A787FF}">
      <dgm:prSet/>
      <dgm:spPr/>
      <dgm:t>
        <a:bodyPr/>
        <a:lstStyle/>
        <a:p>
          <a:pPr algn="l"/>
          <a:endParaRPr lang="es-MX" sz="2000" b="1">
            <a:latin typeface="Montserrat" panose="00000500000000000000" pitchFamily="2" charset="0"/>
          </a:endParaRPr>
        </a:p>
      </dgm:t>
    </dgm:pt>
    <dgm:pt modelId="{812790D4-DE46-42CC-87FB-023179202E64}" type="sibTrans" cxnId="{2FAAA9C4-EDA8-4865-8DC5-077BE1A787FF}">
      <dgm:prSet/>
      <dgm:spPr/>
      <dgm:t>
        <a:bodyPr/>
        <a:lstStyle/>
        <a:p>
          <a:pPr algn="l"/>
          <a:endParaRPr lang="es-MX" sz="2000" b="1">
            <a:latin typeface="Montserrat" panose="00000500000000000000" pitchFamily="2" charset="0"/>
          </a:endParaRPr>
        </a:p>
      </dgm:t>
    </dgm:pt>
    <dgm:pt modelId="{758D3998-26F1-4B1E-963C-0D7CA6FDAA27}" type="pres">
      <dgm:prSet presAssocID="{DCEC8436-E63B-49B1-92F1-F0FDA20A1722}" presName="linear" presStyleCnt="0">
        <dgm:presLayoutVars>
          <dgm:animLvl val="lvl"/>
          <dgm:resizeHandles val="exact"/>
        </dgm:presLayoutVars>
      </dgm:prSet>
      <dgm:spPr/>
    </dgm:pt>
    <dgm:pt modelId="{E9B460EA-0DA5-4F3C-8D36-C6F652A42174}" type="pres">
      <dgm:prSet presAssocID="{D9C192D1-431D-42F7-A6DC-2EF2908450D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548EC4C-92DF-4C72-9C32-B2D6899E3C64}" type="pres">
      <dgm:prSet presAssocID="{D8C27778-9692-4B83-803E-66CC7D0FBF56}" presName="spacer" presStyleCnt="0"/>
      <dgm:spPr/>
    </dgm:pt>
    <dgm:pt modelId="{1B3C358A-1EF7-4B5A-8FEB-C52AE4E64200}" type="pres">
      <dgm:prSet presAssocID="{5C990BEF-F3E3-4A78-A6D9-189D9B2CE86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BA0BC0B-80C3-4799-AF3F-E5B766E0FC25}" type="pres">
      <dgm:prSet presAssocID="{941A5A65-78A7-44D3-824E-640328F31E54}" presName="spacer" presStyleCnt="0"/>
      <dgm:spPr/>
    </dgm:pt>
    <dgm:pt modelId="{69E07EBB-26FB-40E5-AF6A-C27F88F99B99}" type="pres">
      <dgm:prSet presAssocID="{8BA1AEFA-9DB0-4433-A31D-3DC3E10E8F2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4005930-B215-4843-BCBB-99D3FD467301}" type="presOf" srcId="{DCEC8436-E63B-49B1-92F1-F0FDA20A1722}" destId="{758D3998-26F1-4B1E-963C-0D7CA6FDAA27}" srcOrd="0" destOrd="0" presId="urn:microsoft.com/office/officeart/2005/8/layout/vList2"/>
    <dgm:cxn modelId="{D9D2944C-28A6-4AD9-8913-6A95CEF4D4A9}" srcId="{DCEC8436-E63B-49B1-92F1-F0FDA20A1722}" destId="{D9C192D1-431D-42F7-A6DC-2EF2908450D9}" srcOrd="0" destOrd="0" parTransId="{1100648F-BC95-4B74-BCFF-16EF88BE7BEC}" sibTransId="{D8C27778-9692-4B83-803E-66CC7D0FBF56}"/>
    <dgm:cxn modelId="{1F6A898B-EA0D-4892-A107-9356976781E7}" srcId="{DCEC8436-E63B-49B1-92F1-F0FDA20A1722}" destId="{5C990BEF-F3E3-4A78-A6D9-189D9B2CE86E}" srcOrd="1" destOrd="0" parTransId="{398FEF43-3834-4243-8698-E202041C82DE}" sibTransId="{941A5A65-78A7-44D3-824E-640328F31E54}"/>
    <dgm:cxn modelId="{2FAAA9C4-EDA8-4865-8DC5-077BE1A787FF}" srcId="{DCEC8436-E63B-49B1-92F1-F0FDA20A1722}" destId="{8BA1AEFA-9DB0-4433-A31D-3DC3E10E8F22}" srcOrd="2" destOrd="0" parTransId="{23CC6307-AF39-4AAA-9DB6-1796E33E1999}" sibTransId="{812790D4-DE46-42CC-87FB-023179202E64}"/>
    <dgm:cxn modelId="{421D5DCF-13D6-41A1-AE6C-3D25E5D9E4BF}" type="presOf" srcId="{D9C192D1-431D-42F7-A6DC-2EF2908450D9}" destId="{E9B460EA-0DA5-4F3C-8D36-C6F652A42174}" srcOrd="0" destOrd="0" presId="urn:microsoft.com/office/officeart/2005/8/layout/vList2"/>
    <dgm:cxn modelId="{FE2239DC-93AC-4937-B84B-07208E3E22BE}" type="presOf" srcId="{8BA1AEFA-9DB0-4433-A31D-3DC3E10E8F22}" destId="{69E07EBB-26FB-40E5-AF6A-C27F88F99B99}" srcOrd="0" destOrd="0" presId="urn:microsoft.com/office/officeart/2005/8/layout/vList2"/>
    <dgm:cxn modelId="{325CF4DD-26DF-4633-89BD-B0AA568B4159}" type="presOf" srcId="{5C990BEF-F3E3-4A78-A6D9-189D9B2CE86E}" destId="{1B3C358A-1EF7-4B5A-8FEB-C52AE4E64200}" srcOrd="0" destOrd="0" presId="urn:microsoft.com/office/officeart/2005/8/layout/vList2"/>
    <dgm:cxn modelId="{E4E1B700-B66B-43B7-B47F-72AB93CA386B}" type="presParOf" srcId="{758D3998-26F1-4B1E-963C-0D7CA6FDAA27}" destId="{E9B460EA-0DA5-4F3C-8D36-C6F652A42174}" srcOrd="0" destOrd="0" presId="urn:microsoft.com/office/officeart/2005/8/layout/vList2"/>
    <dgm:cxn modelId="{9024D746-9260-4F4E-82A1-FEA028A016AC}" type="presParOf" srcId="{758D3998-26F1-4B1E-963C-0D7CA6FDAA27}" destId="{E548EC4C-92DF-4C72-9C32-B2D6899E3C64}" srcOrd="1" destOrd="0" presId="urn:microsoft.com/office/officeart/2005/8/layout/vList2"/>
    <dgm:cxn modelId="{D9CCF611-3798-48F1-A093-20ED22BD0A92}" type="presParOf" srcId="{758D3998-26F1-4B1E-963C-0D7CA6FDAA27}" destId="{1B3C358A-1EF7-4B5A-8FEB-C52AE4E64200}" srcOrd="2" destOrd="0" presId="urn:microsoft.com/office/officeart/2005/8/layout/vList2"/>
    <dgm:cxn modelId="{9EDFD85A-3755-4136-BE10-8A947B602792}" type="presParOf" srcId="{758D3998-26F1-4B1E-963C-0D7CA6FDAA27}" destId="{4BA0BC0B-80C3-4799-AF3F-E5B766E0FC25}" srcOrd="3" destOrd="0" presId="urn:microsoft.com/office/officeart/2005/8/layout/vList2"/>
    <dgm:cxn modelId="{FF2E0FA4-3111-4F15-B576-8B47CF6E0BD0}" type="presParOf" srcId="{758D3998-26F1-4B1E-963C-0D7CA6FDAA27}" destId="{69E07EBB-26FB-40E5-AF6A-C27F88F99B9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8A9DA6-BB37-42F0-95DC-09D5F735CD5B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</dgm:pt>
    <dgm:pt modelId="{247155A0-5ABE-4852-BBDB-205BA55D89C6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Nivel Regional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092497EE-EFF7-46E0-AFF4-D1E07F00056C}" type="parTrans" cxnId="{23150BC6-FF23-448C-B29B-460E661BD6E5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DEB96522-8BD0-4227-88DB-10840E9E725B}" type="sibTrans" cxnId="{23150BC6-FF23-448C-B29B-460E661BD6E5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7855384B-06DA-4AF5-9E48-B9A44E0B2F49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Nivel Nacional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0A2088B5-1D44-48B3-AAB0-317DA7C33910}" type="parTrans" cxnId="{AD0FF07A-13A3-4BEB-BB57-DA1FAFF8B3AA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44EBE424-1946-49AE-80E1-E8169CCD9BA8}" type="sibTrans" cxnId="{AD0FF07A-13A3-4BEB-BB57-DA1FAFF8B3AA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B89FEEC9-0127-4924-9092-CC04E210041C}">
      <dgm:prSet phldrT="[Texto]" custT="1"/>
      <dgm:spPr/>
      <dgm:t>
        <a:bodyPr/>
        <a:lstStyle/>
        <a:p>
          <a:pPr algn="ctr"/>
          <a:r>
            <a:rPr lang="es-ES" sz="1800" dirty="0">
              <a:latin typeface="Montserrat" panose="00000500000000000000" pitchFamily="2" charset="0"/>
            </a:rPr>
            <a:t>Establecer principios mínimos de trabajo decente, garantías de protección social, que deben brindar las legislaciones nacionales a las trabajadoras del hogar remuneradas, incluyendo a las migrantes a la luz del convenio no.89 de la OIT.</a:t>
          </a:r>
          <a:endParaRPr lang="es-MX" sz="1800" dirty="0">
            <a:latin typeface="Montserrat" panose="00000500000000000000" pitchFamily="2" charset="0"/>
          </a:endParaRPr>
        </a:p>
      </dgm:t>
    </dgm:pt>
    <dgm:pt modelId="{2697B86A-B304-4E6A-A6CD-D325EC708F64}" type="parTrans" cxnId="{2356E874-E254-48E9-85B1-5C089603201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03F4664E-F0E1-45B1-97DE-D52B1097EA3E}" type="sibTrans" cxnId="{2356E874-E254-48E9-85B1-5C089603201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6ABAE4A5-8CB0-4F40-A548-C9A17169FCBA}">
      <dgm:prSet phldrT="[Texto]" custT="1"/>
      <dgm:spPr/>
      <dgm:t>
        <a:bodyPr/>
        <a:lstStyle/>
        <a:p>
          <a:pPr algn="ctr"/>
          <a:endParaRPr lang="es-MX" sz="1800" dirty="0">
            <a:latin typeface="Montserrat" panose="00000500000000000000" pitchFamily="2" charset="0"/>
          </a:endParaRPr>
        </a:p>
      </dgm:t>
    </dgm:pt>
    <dgm:pt modelId="{1F989005-E6EF-498C-9718-B342DACB5984}" type="parTrans" cxnId="{8030AAA4-CAEA-4E17-9631-B0F0976495E1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0AA5DC64-CF77-4861-8ECB-A68F99F23C4E}" type="sibTrans" cxnId="{8030AAA4-CAEA-4E17-9631-B0F0976495E1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697F0D4D-3141-4770-BD47-9ED04ACD3BB9}">
      <dgm:prSet phldrT="[Texto]" custT="1"/>
      <dgm:spPr/>
      <dgm:t>
        <a:bodyPr/>
        <a:lstStyle/>
        <a:p>
          <a:pPr algn="ctr"/>
          <a:r>
            <a:rPr lang="es-ES" sz="1800" dirty="0">
              <a:latin typeface="Montserrat" panose="00000500000000000000" pitchFamily="2" charset="0"/>
            </a:rPr>
            <a:t>Desarrollar acciones de incidencia compartiendo en el marco de la CRM las estrategias implementadas.</a:t>
          </a:r>
          <a:endParaRPr lang="es-MX" sz="1800" dirty="0">
            <a:latin typeface="Montserrat" panose="00000500000000000000" pitchFamily="2" charset="0"/>
          </a:endParaRPr>
        </a:p>
      </dgm:t>
    </dgm:pt>
    <dgm:pt modelId="{453FFC27-54FE-4D8F-BC34-D9000B943ECC}" type="parTrans" cxnId="{E70D1D5D-5F31-465B-B876-0952B9857CE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3813DB5A-5622-4C61-B05F-701FFD797772}" type="sibTrans" cxnId="{E70D1D5D-5F31-465B-B876-0952B9857CE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30672B44-55E8-4A53-8091-DBF2311B0A6F}" type="pres">
      <dgm:prSet presAssocID="{8C8A9DA6-BB37-42F0-95DC-09D5F735CD5B}" presName="Name0" presStyleCnt="0">
        <dgm:presLayoutVars>
          <dgm:dir/>
          <dgm:animLvl val="lvl"/>
          <dgm:resizeHandles val="exact"/>
        </dgm:presLayoutVars>
      </dgm:prSet>
      <dgm:spPr/>
    </dgm:pt>
    <dgm:pt modelId="{BDE156F2-5C74-4246-8D59-C075A537D421}" type="pres">
      <dgm:prSet presAssocID="{247155A0-5ABE-4852-BBDB-205BA55D89C6}" presName="composite" presStyleCnt="0"/>
      <dgm:spPr/>
    </dgm:pt>
    <dgm:pt modelId="{2578BCA3-1E7F-4DCE-9D8F-F75CCC9B2653}" type="pres">
      <dgm:prSet presAssocID="{247155A0-5ABE-4852-BBDB-205BA55D89C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2C445E6-D56C-4505-8985-812BBA72782C}" type="pres">
      <dgm:prSet presAssocID="{247155A0-5ABE-4852-BBDB-205BA55D89C6}" presName="desTx" presStyleLbl="alignAccFollowNode1" presStyleIdx="0" presStyleCnt="2">
        <dgm:presLayoutVars>
          <dgm:bulletEnabled val="1"/>
        </dgm:presLayoutVars>
      </dgm:prSet>
      <dgm:spPr/>
    </dgm:pt>
    <dgm:pt modelId="{D779ACD6-DD1A-4DE0-A6DB-269F57B2D698}" type="pres">
      <dgm:prSet presAssocID="{DEB96522-8BD0-4227-88DB-10840E9E725B}" presName="space" presStyleCnt="0"/>
      <dgm:spPr/>
    </dgm:pt>
    <dgm:pt modelId="{4940875C-5379-4A2D-8CC6-A7358A66A90D}" type="pres">
      <dgm:prSet presAssocID="{7855384B-06DA-4AF5-9E48-B9A44E0B2F49}" presName="composite" presStyleCnt="0"/>
      <dgm:spPr/>
    </dgm:pt>
    <dgm:pt modelId="{0A02C7D4-1D7F-45D2-8E96-9EFA34004019}" type="pres">
      <dgm:prSet presAssocID="{7855384B-06DA-4AF5-9E48-B9A44E0B2F4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D3E85BE-F463-41A1-BF71-7126A8A4F59D}" type="pres">
      <dgm:prSet presAssocID="{7855384B-06DA-4AF5-9E48-B9A44E0B2F4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2277F15-5458-4E52-A92A-E2811DE7C788}" type="presOf" srcId="{6ABAE4A5-8CB0-4F40-A548-C9A17169FCBA}" destId="{ED3E85BE-F463-41A1-BF71-7126A8A4F59D}" srcOrd="0" destOrd="0" presId="urn:microsoft.com/office/officeart/2005/8/layout/hList1"/>
    <dgm:cxn modelId="{FF889218-A4DA-4FBB-BE47-D4C3D7A6FE0E}" type="presOf" srcId="{247155A0-5ABE-4852-BBDB-205BA55D89C6}" destId="{2578BCA3-1E7F-4DCE-9D8F-F75CCC9B2653}" srcOrd="0" destOrd="0" presId="urn:microsoft.com/office/officeart/2005/8/layout/hList1"/>
    <dgm:cxn modelId="{E6E39638-8767-41EA-A556-84ADB882C505}" type="presOf" srcId="{697F0D4D-3141-4770-BD47-9ED04ACD3BB9}" destId="{ED3E85BE-F463-41A1-BF71-7126A8A4F59D}" srcOrd="0" destOrd="1" presId="urn:microsoft.com/office/officeart/2005/8/layout/hList1"/>
    <dgm:cxn modelId="{E70D1D5D-5F31-465B-B876-0952B9857CE7}" srcId="{7855384B-06DA-4AF5-9E48-B9A44E0B2F49}" destId="{697F0D4D-3141-4770-BD47-9ED04ACD3BB9}" srcOrd="1" destOrd="0" parTransId="{453FFC27-54FE-4D8F-BC34-D9000B943ECC}" sibTransId="{3813DB5A-5622-4C61-B05F-701FFD797772}"/>
    <dgm:cxn modelId="{2356E874-E254-48E9-85B1-5C0896032017}" srcId="{247155A0-5ABE-4852-BBDB-205BA55D89C6}" destId="{B89FEEC9-0127-4924-9092-CC04E210041C}" srcOrd="0" destOrd="0" parTransId="{2697B86A-B304-4E6A-A6CD-D325EC708F64}" sibTransId="{03F4664E-F0E1-45B1-97DE-D52B1097EA3E}"/>
    <dgm:cxn modelId="{AD0FF07A-13A3-4BEB-BB57-DA1FAFF8B3AA}" srcId="{8C8A9DA6-BB37-42F0-95DC-09D5F735CD5B}" destId="{7855384B-06DA-4AF5-9E48-B9A44E0B2F49}" srcOrd="1" destOrd="0" parTransId="{0A2088B5-1D44-48B3-AAB0-317DA7C33910}" sibTransId="{44EBE424-1946-49AE-80E1-E8169CCD9BA8}"/>
    <dgm:cxn modelId="{926A17A4-9E30-406B-A6FC-5C7CDD78B490}" type="presOf" srcId="{8C8A9DA6-BB37-42F0-95DC-09D5F735CD5B}" destId="{30672B44-55E8-4A53-8091-DBF2311B0A6F}" srcOrd="0" destOrd="0" presId="urn:microsoft.com/office/officeart/2005/8/layout/hList1"/>
    <dgm:cxn modelId="{8030AAA4-CAEA-4E17-9631-B0F0976495E1}" srcId="{7855384B-06DA-4AF5-9E48-B9A44E0B2F49}" destId="{6ABAE4A5-8CB0-4F40-A548-C9A17169FCBA}" srcOrd="0" destOrd="0" parTransId="{1F989005-E6EF-498C-9718-B342DACB5984}" sibTransId="{0AA5DC64-CF77-4861-8ECB-A68F99F23C4E}"/>
    <dgm:cxn modelId="{28E50AAE-D941-4C7B-A0CD-EA06D6AF1C46}" type="presOf" srcId="{B89FEEC9-0127-4924-9092-CC04E210041C}" destId="{F2C445E6-D56C-4505-8985-812BBA72782C}" srcOrd="0" destOrd="0" presId="urn:microsoft.com/office/officeart/2005/8/layout/hList1"/>
    <dgm:cxn modelId="{23150BC6-FF23-448C-B29B-460E661BD6E5}" srcId="{8C8A9DA6-BB37-42F0-95DC-09D5F735CD5B}" destId="{247155A0-5ABE-4852-BBDB-205BA55D89C6}" srcOrd="0" destOrd="0" parTransId="{092497EE-EFF7-46E0-AFF4-D1E07F00056C}" sibTransId="{DEB96522-8BD0-4227-88DB-10840E9E725B}"/>
    <dgm:cxn modelId="{81DAEFCB-D222-40E9-B098-CF616084EB01}" type="presOf" srcId="{7855384B-06DA-4AF5-9E48-B9A44E0B2F49}" destId="{0A02C7D4-1D7F-45D2-8E96-9EFA34004019}" srcOrd="0" destOrd="0" presId="urn:microsoft.com/office/officeart/2005/8/layout/hList1"/>
    <dgm:cxn modelId="{81317861-AE73-4A25-90B7-D936746C9D75}" type="presParOf" srcId="{30672B44-55E8-4A53-8091-DBF2311B0A6F}" destId="{BDE156F2-5C74-4246-8D59-C075A537D421}" srcOrd="0" destOrd="0" presId="urn:microsoft.com/office/officeart/2005/8/layout/hList1"/>
    <dgm:cxn modelId="{E26A4D81-5557-45A6-8C4F-67965B503FB8}" type="presParOf" srcId="{BDE156F2-5C74-4246-8D59-C075A537D421}" destId="{2578BCA3-1E7F-4DCE-9D8F-F75CCC9B2653}" srcOrd="0" destOrd="0" presId="urn:microsoft.com/office/officeart/2005/8/layout/hList1"/>
    <dgm:cxn modelId="{76A2C8A3-B007-48F5-996C-3C28F9AB84AD}" type="presParOf" srcId="{BDE156F2-5C74-4246-8D59-C075A537D421}" destId="{F2C445E6-D56C-4505-8985-812BBA72782C}" srcOrd="1" destOrd="0" presId="urn:microsoft.com/office/officeart/2005/8/layout/hList1"/>
    <dgm:cxn modelId="{3C29A9AA-A5A9-4641-8263-A89828001A2D}" type="presParOf" srcId="{30672B44-55E8-4A53-8091-DBF2311B0A6F}" destId="{D779ACD6-DD1A-4DE0-A6DB-269F57B2D698}" srcOrd="1" destOrd="0" presId="urn:microsoft.com/office/officeart/2005/8/layout/hList1"/>
    <dgm:cxn modelId="{AA8042C6-6772-4E8C-B5FB-EB2849E3DCF5}" type="presParOf" srcId="{30672B44-55E8-4A53-8091-DBF2311B0A6F}" destId="{4940875C-5379-4A2D-8CC6-A7358A66A90D}" srcOrd="2" destOrd="0" presId="urn:microsoft.com/office/officeart/2005/8/layout/hList1"/>
    <dgm:cxn modelId="{BB18B40F-A6DE-4518-9414-E0249764A2CF}" type="presParOf" srcId="{4940875C-5379-4A2D-8CC6-A7358A66A90D}" destId="{0A02C7D4-1D7F-45D2-8E96-9EFA34004019}" srcOrd="0" destOrd="0" presId="urn:microsoft.com/office/officeart/2005/8/layout/hList1"/>
    <dgm:cxn modelId="{87635A35-9ACE-4A46-B4BF-DCFA9110E8D3}" type="presParOf" srcId="{4940875C-5379-4A2D-8CC6-A7358A66A90D}" destId="{ED3E85BE-F463-41A1-BF71-7126A8A4F59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8A9DA6-BB37-42F0-95DC-09D5F735CD5B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2" csCatId="colorful" phldr="1"/>
      <dgm:spPr/>
    </dgm:pt>
    <dgm:pt modelId="{B89FEEC9-0127-4924-9092-CC04E210041C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Sistematizar los principales mecanismos.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2697B86A-B304-4E6A-A6CD-D325EC708F64}" type="parTrans" cxnId="{2356E874-E254-48E9-85B1-5C0896032017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03F4664E-F0E1-45B1-97DE-D52B1097EA3E}" type="sibTrans" cxnId="{2356E874-E254-48E9-85B1-5C0896032017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CBFD882A-7567-441E-8B9A-DEEB3D929E8C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Establecer hojas de ruta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E92A6646-5F34-47BD-8840-B86D0519BD90}" type="parTrans" cxnId="{A8987D1C-0A14-4E5A-AD9F-23CF11075602}">
      <dgm:prSet/>
      <dgm:spPr/>
      <dgm:t>
        <a:bodyPr/>
        <a:lstStyle/>
        <a:p>
          <a:endParaRPr lang="es-MX" sz="1800" b="1"/>
        </a:p>
      </dgm:t>
    </dgm:pt>
    <dgm:pt modelId="{2624667E-BA12-463B-A84E-A594E572F656}" type="sibTrans" cxnId="{A8987D1C-0A14-4E5A-AD9F-23CF11075602}">
      <dgm:prSet/>
      <dgm:spPr/>
      <dgm:t>
        <a:bodyPr/>
        <a:lstStyle/>
        <a:p>
          <a:endParaRPr lang="es-MX" sz="1800" b="1"/>
        </a:p>
      </dgm:t>
    </dgm:pt>
    <dgm:pt modelId="{1F09FAAB-6FE7-415D-826C-E2690A8CD316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Diseñar una plataforma virtual informativa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B994A81C-7B17-49AD-B819-97BB92050EC2}" type="parTrans" cxnId="{C9E65171-9608-49FA-A5B8-487A020E561D}">
      <dgm:prSet/>
      <dgm:spPr/>
      <dgm:t>
        <a:bodyPr/>
        <a:lstStyle/>
        <a:p>
          <a:endParaRPr lang="es-MX" sz="1800" b="1"/>
        </a:p>
      </dgm:t>
    </dgm:pt>
    <dgm:pt modelId="{A4A5F60A-5A96-4C7F-8D2D-434A501359B3}" type="sibTrans" cxnId="{C9E65171-9608-49FA-A5B8-487A020E561D}">
      <dgm:prSet/>
      <dgm:spPr/>
      <dgm:t>
        <a:bodyPr/>
        <a:lstStyle/>
        <a:p>
          <a:endParaRPr lang="es-MX" sz="1800" b="1"/>
        </a:p>
      </dgm:t>
    </dgm:pt>
    <dgm:pt modelId="{163C7348-1103-4A8B-8068-CCADF57378C3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Contar con asistencia técnica por la cooperación internacional.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76DA9D06-3A44-45AF-8921-5A8B8C83ED23}" type="parTrans" cxnId="{C2D2BAF9-B3FB-433B-BAC0-71970090A02F}">
      <dgm:prSet/>
      <dgm:spPr/>
      <dgm:t>
        <a:bodyPr/>
        <a:lstStyle/>
        <a:p>
          <a:endParaRPr lang="es-MX" sz="2000" b="1"/>
        </a:p>
      </dgm:t>
    </dgm:pt>
    <dgm:pt modelId="{0160B711-7DA8-4F05-93EF-C5962A473C40}" type="sibTrans" cxnId="{C2D2BAF9-B3FB-433B-BAC0-71970090A02F}">
      <dgm:prSet/>
      <dgm:spPr/>
      <dgm:t>
        <a:bodyPr/>
        <a:lstStyle/>
        <a:p>
          <a:endParaRPr lang="es-MX" sz="2000" b="1"/>
        </a:p>
      </dgm:t>
    </dgm:pt>
    <dgm:pt modelId="{67CCA92F-2943-4AAD-9F90-1FD9DE047656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Visibilizar y sensibilizar sobre condiciones de trabajo y de vida.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3EACF48A-CD34-4CE5-9EC7-3908FBF6E3C7}" type="parTrans" cxnId="{B3FA1290-06B7-4610-9E32-9C5A72DA604E}">
      <dgm:prSet/>
      <dgm:spPr/>
      <dgm:t>
        <a:bodyPr/>
        <a:lstStyle/>
        <a:p>
          <a:endParaRPr lang="es-MX" sz="2000" b="1"/>
        </a:p>
      </dgm:t>
    </dgm:pt>
    <dgm:pt modelId="{071DD145-9E53-4B79-BD95-F10C05FFEF09}" type="sibTrans" cxnId="{B3FA1290-06B7-4610-9E32-9C5A72DA604E}">
      <dgm:prSet/>
      <dgm:spPr/>
      <dgm:t>
        <a:bodyPr/>
        <a:lstStyle/>
        <a:p>
          <a:endParaRPr lang="es-MX" sz="2000" b="1"/>
        </a:p>
      </dgm:t>
    </dgm:pt>
    <dgm:pt modelId="{01637D07-DBD9-4904-A889-7B3D22F8B7CF}" type="pres">
      <dgm:prSet presAssocID="{8C8A9DA6-BB37-42F0-95DC-09D5F735CD5B}" presName="Name0" presStyleCnt="0">
        <dgm:presLayoutVars>
          <dgm:chMax/>
          <dgm:chPref/>
          <dgm:dir/>
        </dgm:presLayoutVars>
      </dgm:prSet>
      <dgm:spPr/>
    </dgm:pt>
    <dgm:pt modelId="{2846F518-FAFA-4360-9DDD-904F4010D182}" type="pres">
      <dgm:prSet presAssocID="{B89FEEC9-0127-4924-9092-CC04E210041C}" presName="parenttextcomposite" presStyleCnt="0"/>
      <dgm:spPr/>
    </dgm:pt>
    <dgm:pt modelId="{5F4BB27B-8B7E-4662-9E10-677DE12A74D1}" type="pres">
      <dgm:prSet presAssocID="{B89FEEC9-0127-4924-9092-CC04E210041C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DECEA798-A82E-4766-8615-4117AEC7ADEA}" type="pres">
      <dgm:prSet presAssocID="{B89FEEC9-0127-4924-9092-CC04E210041C}" presName="parallelogramComposite" presStyleCnt="0"/>
      <dgm:spPr/>
    </dgm:pt>
    <dgm:pt modelId="{B267DBAF-6F9A-4113-81FB-EA13D0FCDDB0}" type="pres">
      <dgm:prSet presAssocID="{B89FEEC9-0127-4924-9092-CC04E210041C}" presName="parallelogram1" presStyleLbl="alignNode1" presStyleIdx="0" presStyleCnt="35"/>
      <dgm:spPr/>
    </dgm:pt>
    <dgm:pt modelId="{5423CAEC-005D-43FD-8E3D-E49A8F71594E}" type="pres">
      <dgm:prSet presAssocID="{B89FEEC9-0127-4924-9092-CC04E210041C}" presName="parallelogram2" presStyleLbl="alignNode1" presStyleIdx="1" presStyleCnt="35"/>
      <dgm:spPr/>
    </dgm:pt>
    <dgm:pt modelId="{4FA04EB1-C187-4978-8BB6-51D078F37C25}" type="pres">
      <dgm:prSet presAssocID="{B89FEEC9-0127-4924-9092-CC04E210041C}" presName="parallelogram3" presStyleLbl="alignNode1" presStyleIdx="2" presStyleCnt="35"/>
      <dgm:spPr/>
    </dgm:pt>
    <dgm:pt modelId="{E4174564-32CE-4A24-B69D-AE672DB9B8A0}" type="pres">
      <dgm:prSet presAssocID="{B89FEEC9-0127-4924-9092-CC04E210041C}" presName="parallelogram4" presStyleLbl="alignNode1" presStyleIdx="3" presStyleCnt="35"/>
      <dgm:spPr/>
    </dgm:pt>
    <dgm:pt modelId="{6C34B4CD-173D-4AC9-8BA0-50ADD8AFDE0D}" type="pres">
      <dgm:prSet presAssocID="{B89FEEC9-0127-4924-9092-CC04E210041C}" presName="parallelogram5" presStyleLbl="alignNode1" presStyleIdx="4" presStyleCnt="35"/>
      <dgm:spPr/>
    </dgm:pt>
    <dgm:pt modelId="{8D476A08-66C4-4970-99E5-B26C1E53E9F7}" type="pres">
      <dgm:prSet presAssocID="{B89FEEC9-0127-4924-9092-CC04E210041C}" presName="parallelogram6" presStyleLbl="alignNode1" presStyleIdx="5" presStyleCnt="35"/>
      <dgm:spPr/>
    </dgm:pt>
    <dgm:pt modelId="{F33F1862-3E9E-45AA-9DA8-BA9EC29A6FE0}" type="pres">
      <dgm:prSet presAssocID="{B89FEEC9-0127-4924-9092-CC04E210041C}" presName="parallelogram7" presStyleLbl="alignNode1" presStyleIdx="6" presStyleCnt="35"/>
      <dgm:spPr/>
    </dgm:pt>
    <dgm:pt modelId="{54FE3E9E-01E4-4B5D-94CD-FC43488DCCB9}" type="pres">
      <dgm:prSet presAssocID="{03F4664E-F0E1-45B1-97DE-D52B1097EA3E}" presName="sibTrans" presStyleCnt="0"/>
      <dgm:spPr/>
    </dgm:pt>
    <dgm:pt modelId="{CAB7EFE8-5903-405E-BD6E-4B8FB2464473}" type="pres">
      <dgm:prSet presAssocID="{CBFD882A-7567-441E-8B9A-DEEB3D929E8C}" presName="parenttextcomposite" presStyleCnt="0"/>
      <dgm:spPr/>
    </dgm:pt>
    <dgm:pt modelId="{37359D99-DDCB-4038-BA47-D6A2625B1502}" type="pres">
      <dgm:prSet presAssocID="{CBFD882A-7567-441E-8B9A-DEEB3D929E8C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E9C53D72-A17A-4567-A742-56DADEAC75D8}" type="pres">
      <dgm:prSet presAssocID="{CBFD882A-7567-441E-8B9A-DEEB3D929E8C}" presName="parallelogramComposite" presStyleCnt="0"/>
      <dgm:spPr/>
    </dgm:pt>
    <dgm:pt modelId="{9FC82A7C-3B92-461D-9AB9-F2F62BB36F0F}" type="pres">
      <dgm:prSet presAssocID="{CBFD882A-7567-441E-8B9A-DEEB3D929E8C}" presName="parallelogram1" presStyleLbl="alignNode1" presStyleIdx="7" presStyleCnt="35"/>
      <dgm:spPr/>
    </dgm:pt>
    <dgm:pt modelId="{AFE21AB3-CF92-44EC-9B8E-810A78BC3661}" type="pres">
      <dgm:prSet presAssocID="{CBFD882A-7567-441E-8B9A-DEEB3D929E8C}" presName="parallelogram2" presStyleLbl="alignNode1" presStyleIdx="8" presStyleCnt="35"/>
      <dgm:spPr/>
    </dgm:pt>
    <dgm:pt modelId="{A0D722D6-49DB-49F7-9DCA-5FC514F86D5D}" type="pres">
      <dgm:prSet presAssocID="{CBFD882A-7567-441E-8B9A-DEEB3D929E8C}" presName="parallelogram3" presStyleLbl="alignNode1" presStyleIdx="9" presStyleCnt="35"/>
      <dgm:spPr/>
    </dgm:pt>
    <dgm:pt modelId="{556BCE8B-E084-49D4-9CCF-BA5060A56E07}" type="pres">
      <dgm:prSet presAssocID="{CBFD882A-7567-441E-8B9A-DEEB3D929E8C}" presName="parallelogram4" presStyleLbl="alignNode1" presStyleIdx="10" presStyleCnt="35"/>
      <dgm:spPr/>
    </dgm:pt>
    <dgm:pt modelId="{EF7C5A4A-1597-4849-A560-61DCF51E555D}" type="pres">
      <dgm:prSet presAssocID="{CBFD882A-7567-441E-8B9A-DEEB3D929E8C}" presName="parallelogram5" presStyleLbl="alignNode1" presStyleIdx="11" presStyleCnt="35"/>
      <dgm:spPr/>
    </dgm:pt>
    <dgm:pt modelId="{CB5DA1F6-E91F-4FE8-A7B4-B1FB408805D1}" type="pres">
      <dgm:prSet presAssocID="{CBFD882A-7567-441E-8B9A-DEEB3D929E8C}" presName="parallelogram6" presStyleLbl="alignNode1" presStyleIdx="12" presStyleCnt="35"/>
      <dgm:spPr/>
    </dgm:pt>
    <dgm:pt modelId="{3A9983E2-5082-4657-A27F-6659BB7A25F6}" type="pres">
      <dgm:prSet presAssocID="{CBFD882A-7567-441E-8B9A-DEEB3D929E8C}" presName="parallelogram7" presStyleLbl="alignNode1" presStyleIdx="13" presStyleCnt="35"/>
      <dgm:spPr/>
    </dgm:pt>
    <dgm:pt modelId="{6F8FF3D7-6647-4DF8-835B-4FD8ABDB9F0D}" type="pres">
      <dgm:prSet presAssocID="{2624667E-BA12-463B-A84E-A594E572F656}" presName="sibTrans" presStyleCnt="0"/>
      <dgm:spPr/>
    </dgm:pt>
    <dgm:pt modelId="{CD3808FB-031C-4F0E-8F95-DEF9B9C2EE5B}" type="pres">
      <dgm:prSet presAssocID="{163C7348-1103-4A8B-8068-CCADF57378C3}" presName="parenttextcomposite" presStyleCnt="0"/>
      <dgm:spPr/>
    </dgm:pt>
    <dgm:pt modelId="{22A576BA-9860-486F-A68F-8728450CD7E2}" type="pres">
      <dgm:prSet presAssocID="{163C7348-1103-4A8B-8068-CCADF57378C3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A1EFBFE6-B216-4C4F-83B9-4ED0BDF4C20E}" type="pres">
      <dgm:prSet presAssocID="{163C7348-1103-4A8B-8068-CCADF57378C3}" presName="parallelogramComposite" presStyleCnt="0"/>
      <dgm:spPr/>
    </dgm:pt>
    <dgm:pt modelId="{11E35E72-9AF7-4798-AFB1-D3C24B8876DD}" type="pres">
      <dgm:prSet presAssocID="{163C7348-1103-4A8B-8068-CCADF57378C3}" presName="parallelogram1" presStyleLbl="alignNode1" presStyleIdx="14" presStyleCnt="35"/>
      <dgm:spPr/>
    </dgm:pt>
    <dgm:pt modelId="{7AA6DBF5-147B-4730-876F-997E7AAE48D3}" type="pres">
      <dgm:prSet presAssocID="{163C7348-1103-4A8B-8068-CCADF57378C3}" presName="parallelogram2" presStyleLbl="alignNode1" presStyleIdx="15" presStyleCnt="35"/>
      <dgm:spPr/>
    </dgm:pt>
    <dgm:pt modelId="{73C915B4-E103-493B-8698-B5824DD17313}" type="pres">
      <dgm:prSet presAssocID="{163C7348-1103-4A8B-8068-CCADF57378C3}" presName="parallelogram3" presStyleLbl="alignNode1" presStyleIdx="16" presStyleCnt="35"/>
      <dgm:spPr/>
    </dgm:pt>
    <dgm:pt modelId="{739EFEDF-A916-42A2-A139-8D15B01CBE85}" type="pres">
      <dgm:prSet presAssocID="{163C7348-1103-4A8B-8068-CCADF57378C3}" presName="parallelogram4" presStyleLbl="alignNode1" presStyleIdx="17" presStyleCnt="35"/>
      <dgm:spPr/>
    </dgm:pt>
    <dgm:pt modelId="{B7D3D97C-AD55-4446-8AC2-A6AFC6354E2F}" type="pres">
      <dgm:prSet presAssocID="{163C7348-1103-4A8B-8068-CCADF57378C3}" presName="parallelogram5" presStyleLbl="alignNode1" presStyleIdx="18" presStyleCnt="35"/>
      <dgm:spPr/>
    </dgm:pt>
    <dgm:pt modelId="{93FA4684-81E0-456F-9E70-01C4FEB71AE0}" type="pres">
      <dgm:prSet presAssocID="{163C7348-1103-4A8B-8068-CCADF57378C3}" presName="parallelogram6" presStyleLbl="alignNode1" presStyleIdx="19" presStyleCnt="35"/>
      <dgm:spPr/>
    </dgm:pt>
    <dgm:pt modelId="{20CE00F1-97C1-47E2-A72F-8F563E9500C3}" type="pres">
      <dgm:prSet presAssocID="{163C7348-1103-4A8B-8068-CCADF57378C3}" presName="parallelogram7" presStyleLbl="alignNode1" presStyleIdx="20" presStyleCnt="35"/>
      <dgm:spPr/>
    </dgm:pt>
    <dgm:pt modelId="{D3016D85-BF3F-438A-9533-E08335E757F9}" type="pres">
      <dgm:prSet presAssocID="{0160B711-7DA8-4F05-93EF-C5962A473C40}" presName="sibTrans" presStyleCnt="0"/>
      <dgm:spPr/>
    </dgm:pt>
    <dgm:pt modelId="{9B58BDEC-129E-44E4-A3ED-5CC5B443330D}" type="pres">
      <dgm:prSet presAssocID="{1F09FAAB-6FE7-415D-826C-E2690A8CD316}" presName="parenttextcomposite" presStyleCnt="0"/>
      <dgm:spPr/>
    </dgm:pt>
    <dgm:pt modelId="{0ECA4A35-C0D8-49B2-93AA-557941A561EA}" type="pres">
      <dgm:prSet presAssocID="{1F09FAAB-6FE7-415D-826C-E2690A8CD316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F3C0E54D-45A4-409E-95B9-5B1DC7294213}" type="pres">
      <dgm:prSet presAssocID="{1F09FAAB-6FE7-415D-826C-E2690A8CD316}" presName="parallelogramComposite" presStyleCnt="0"/>
      <dgm:spPr/>
    </dgm:pt>
    <dgm:pt modelId="{CE06F773-CE11-41FA-8A03-3E4505DEBDF5}" type="pres">
      <dgm:prSet presAssocID="{1F09FAAB-6FE7-415D-826C-E2690A8CD316}" presName="parallelogram1" presStyleLbl="alignNode1" presStyleIdx="21" presStyleCnt="35"/>
      <dgm:spPr/>
    </dgm:pt>
    <dgm:pt modelId="{5C11A7B3-1D49-43FB-AAB0-365E033872BF}" type="pres">
      <dgm:prSet presAssocID="{1F09FAAB-6FE7-415D-826C-E2690A8CD316}" presName="parallelogram2" presStyleLbl="alignNode1" presStyleIdx="22" presStyleCnt="35"/>
      <dgm:spPr/>
    </dgm:pt>
    <dgm:pt modelId="{A5F6C1D2-6BD1-4D3F-9766-1E3FD939213D}" type="pres">
      <dgm:prSet presAssocID="{1F09FAAB-6FE7-415D-826C-E2690A8CD316}" presName="parallelogram3" presStyleLbl="alignNode1" presStyleIdx="23" presStyleCnt="35"/>
      <dgm:spPr/>
    </dgm:pt>
    <dgm:pt modelId="{FB3160AD-A07B-43DF-8C60-43678352BE0E}" type="pres">
      <dgm:prSet presAssocID="{1F09FAAB-6FE7-415D-826C-E2690A8CD316}" presName="parallelogram4" presStyleLbl="alignNode1" presStyleIdx="24" presStyleCnt="35"/>
      <dgm:spPr/>
    </dgm:pt>
    <dgm:pt modelId="{87CF224C-FEF7-4F55-9AC5-061A68164D35}" type="pres">
      <dgm:prSet presAssocID="{1F09FAAB-6FE7-415D-826C-E2690A8CD316}" presName="parallelogram5" presStyleLbl="alignNode1" presStyleIdx="25" presStyleCnt="35"/>
      <dgm:spPr/>
    </dgm:pt>
    <dgm:pt modelId="{DC998F3A-B957-4AA3-8C81-66CDCBA48334}" type="pres">
      <dgm:prSet presAssocID="{1F09FAAB-6FE7-415D-826C-E2690A8CD316}" presName="parallelogram6" presStyleLbl="alignNode1" presStyleIdx="26" presStyleCnt="35"/>
      <dgm:spPr/>
    </dgm:pt>
    <dgm:pt modelId="{EA46159A-35BF-48DF-8D63-DC7169C2D26B}" type="pres">
      <dgm:prSet presAssocID="{1F09FAAB-6FE7-415D-826C-E2690A8CD316}" presName="parallelogram7" presStyleLbl="alignNode1" presStyleIdx="27" presStyleCnt="35"/>
      <dgm:spPr/>
    </dgm:pt>
    <dgm:pt modelId="{F1AFBE96-9C70-427E-BAC6-AE75BE13DD1D}" type="pres">
      <dgm:prSet presAssocID="{A4A5F60A-5A96-4C7F-8D2D-434A501359B3}" presName="sibTrans" presStyleCnt="0"/>
      <dgm:spPr/>
    </dgm:pt>
    <dgm:pt modelId="{B8D24779-DD25-4DF5-B153-4AA9158C929C}" type="pres">
      <dgm:prSet presAssocID="{67CCA92F-2943-4AAD-9F90-1FD9DE047656}" presName="parenttextcomposite" presStyleCnt="0"/>
      <dgm:spPr/>
    </dgm:pt>
    <dgm:pt modelId="{93D025E8-20B2-43A0-8A8F-685002401EBC}" type="pres">
      <dgm:prSet presAssocID="{67CCA92F-2943-4AAD-9F90-1FD9DE047656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EE4F0F4E-85FA-4EC1-AF96-212EE0035E9A}" type="pres">
      <dgm:prSet presAssocID="{67CCA92F-2943-4AAD-9F90-1FD9DE047656}" presName="parallelogramComposite" presStyleCnt="0"/>
      <dgm:spPr/>
    </dgm:pt>
    <dgm:pt modelId="{9734DB6C-0952-4604-9C73-9E1DACCFB401}" type="pres">
      <dgm:prSet presAssocID="{67CCA92F-2943-4AAD-9F90-1FD9DE047656}" presName="parallelogram1" presStyleLbl="alignNode1" presStyleIdx="28" presStyleCnt="35"/>
      <dgm:spPr/>
    </dgm:pt>
    <dgm:pt modelId="{740087F0-8F4A-4A23-BF61-09085AAAB90F}" type="pres">
      <dgm:prSet presAssocID="{67CCA92F-2943-4AAD-9F90-1FD9DE047656}" presName="parallelogram2" presStyleLbl="alignNode1" presStyleIdx="29" presStyleCnt="35"/>
      <dgm:spPr/>
    </dgm:pt>
    <dgm:pt modelId="{E100183A-8CCD-4541-8C91-BCF2D3FA3D70}" type="pres">
      <dgm:prSet presAssocID="{67CCA92F-2943-4AAD-9F90-1FD9DE047656}" presName="parallelogram3" presStyleLbl="alignNode1" presStyleIdx="30" presStyleCnt="35"/>
      <dgm:spPr/>
    </dgm:pt>
    <dgm:pt modelId="{892B799F-3DD4-4DE8-B7E5-D61A0B243D39}" type="pres">
      <dgm:prSet presAssocID="{67CCA92F-2943-4AAD-9F90-1FD9DE047656}" presName="parallelogram4" presStyleLbl="alignNode1" presStyleIdx="31" presStyleCnt="35"/>
      <dgm:spPr/>
    </dgm:pt>
    <dgm:pt modelId="{5F261D7B-25E2-4A2F-A7C6-DD8870389893}" type="pres">
      <dgm:prSet presAssocID="{67CCA92F-2943-4AAD-9F90-1FD9DE047656}" presName="parallelogram5" presStyleLbl="alignNode1" presStyleIdx="32" presStyleCnt="35"/>
      <dgm:spPr/>
    </dgm:pt>
    <dgm:pt modelId="{DCB776EA-9D98-4A4B-B7D3-5B7C55D7C474}" type="pres">
      <dgm:prSet presAssocID="{67CCA92F-2943-4AAD-9F90-1FD9DE047656}" presName="parallelogram6" presStyleLbl="alignNode1" presStyleIdx="33" presStyleCnt="35"/>
      <dgm:spPr/>
    </dgm:pt>
    <dgm:pt modelId="{792E6B19-90DA-463A-B5EB-0E585B6A2DC1}" type="pres">
      <dgm:prSet presAssocID="{67CCA92F-2943-4AAD-9F90-1FD9DE047656}" presName="parallelogram7" presStyleLbl="alignNode1" presStyleIdx="34" presStyleCnt="35"/>
      <dgm:spPr/>
    </dgm:pt>
  </dgm:ptLst>
  <dgm:cxnLst>
    <dgm:cxn modelId="{EAF7040B-2465-4CF9-8835-29182CB73A6F}" type="presOf" srcId="{B89FEEC9-0127-4924-9092-CC04E210041C}" destId="{5F4BB27B-8B7E-4662-9E10-677DE12A74D1}" srcOrd="0" destOrd="0" presId="urn:microsoft.com/office/officeart/2008/layout/VerticalAccentList"/>
    <dgm:cxn modelId="{E9E1510D-49A5-4CC2-864E-9EFBFCA1233F}" type="presOf" srcId="{67CCA92F-2943-4AAD-9F90-1FD9DE047656}" destId="{93D025E8-20B2-43A0-8A8F-685002401EBC}" srcOrd="0" destOrd="0" presId="urn:microsoft.com/office/officeart/2008/layout/VerticalAccentList"/>
    <dgm:cxn modelId="{A8987D1C-0A14-4E5A-AD9F-23CF11075602}" srcId="{8C8A9DA6-BB37-42F0-95DC-09D5F735CD5B}" destId="{CBFD882A-7567-441E-8B9A-DEEB3D929E8C}" srcOrd="1" destOrd="0" parTransId="{E92A6646-5F34-47BD-8840-B86D0519BD90}" sibTransId="{2624667E-BA12-463B-A84E-A594E572F656}"/>
    <dgm:cxn modelId="{AB359839-7035-4E13-AA13-0AE14E21F3EB}" type="presOf" srcId="{8C8A9DA6-BB37-42F0-95DC-09D5F735CD5B}" destId="{01637D07-DBD9-4904-A889-7B3D22F8B7CF}" srcOrd="0" destOrd="0" presId="urn:microsoft.com/office/officeart/2008/layout/VerticalAccentList"/>
    <dgm:cxn modelId="{C9E65171-9608-49FA-A5B8-487A020E561D}" srcId="{8C8A9DA6-BB37-42F0-95DC-09D5F735CD5B}" destId="{1F09FAAB-6FE7-415D-826C-E2690A8CD316}" srcOrd="3" destOrd="0" parTransId="{B994A81C-7B17-49AD-B819-97BB92050EC2}" sibTransId="{A4A5F60A-5A96-4C7F-8D2D-434A501359B3}"/>
    <dgm:cxn modelId="{2356E874-E254-48E9-85B1-5C0896032017}" srcId="{8C8A9DA6-BB37-42F0-95DC-09D5F735CD5B}" destId="{B89FEEC9-0127-4924-9092-CC04E210041C}" srcOrd="0" destOrd="0" parTransId="{2697B86A-B304-4E6A-A6CD-D325EC708F64}" sibTransId="{03F4664E-F0E1-45B1-97DE-D52B1097EA3E}"/>
    <dgm:cxn modelId="{447E458E-F6AA-494D-9283-5D3AB461DFE6}" type="presOf" srcId="{1F09FAAB-6FE7-415D-826C-E2690A8CD316}" destId="{0ECA4A35-C0D8-49B2-93AA-557941A561EA}" srcOrd="0" destOrd="0" presId="urn:microsoft.com/office/officeart/2008/layout/VerticalAccentList"/>
    <dgm:cxn modelId="{B3FA1290-06B7-4610-9E32-9C5A72DA604E}" srcId="{8C8A9DA6-BB37-42F0-95DC-09D5F735CD5B}" destId="{67CCA92F-2943-4AAD-9F90-1FD9DE047656}" srcOrd="4" destOrd="0" parTransId="{3EACF48A-CD34-4CE5-9EC7-3908FBF6E3C7}" sibTransId="{071DD145-9E53-4B79-BD95-F10C05FFEF09}"/>
    <dgm:cxn modelId="{AD681FCA-E46A-47DB-AC14-9644A028D1ED}" type="presOf" srcId="{163C7348-1103-4A8B-8068-CCADF57378C3}" destId="{22A576BA-9860-486F-A68F-8728450CD7E2}" srcOrd="0" destOrd="0" presId="urn:microsoft.com/office/officeart/2008/layout/VerticalAccentList"/>
    <dgm:cxn modelId="{7B6776F7-FCD0-466A-8992-B57096F1DF95}" type="presOf" srcId="{CBFD882A-7567-441E-8B9A-DEEB3D929E8C}" destId="{37359D99-DDCB-4038-BA47-D6A2625B1502}" srcOrd="0" destOrd="0" presId="urn:microsoft.com/office/officeart/2008/layout/VerticalAccentList"/>
    <dgm:cxn modelId="{C2D2BAF9-B3FB-433B-BAC0-71970090A02F}" srcId="{8C8A9DA6-BB37-42F0-95DC-09D5F735CD5B}" destId="{163C7348-1103-4A8B-8068-CCADF57378C3}" srcOrd="2" destOrd="0" parTransId="{76DA9D06-3A44-45AF-8921-5A8B8C83ED23}" sibTransId="{0160B711-7DA8-4F05-93EF-C5962A473C40}"/>
    <dgm:cxn modelId="{8029B6F6-75E7-47E5-8E6D-F3CEAAE72E95}" type="presParOf" srcId="{01637D07-DBD9-4904-A889-7B3D22F8B7CF}" destId="{2846F518-FAFA-4360-9DDD-904F4010D182}" srcOrd="0" destOrd="0" presId="urn:microsoft.com/office/officeart/2008/layout/VerticalAccentList"/>
    <dgm:cxn modelId="{D82879D1-6A1B-4069-87B5-855E00828972}" type="presParOf" srcId="{2846F518-FAFA-4360-9DDD-904F4010D182}" destId="{5F4BB27B-8B7E-4662-9E10-677DE12A74D1}" srcOrd="0" destOrd="0" presId="urn:microsoft.com/office/officeart/2008/layout/VerticalAccentList"/>
    <dgm:cxn modelId="{17A87228-5BC0-43BF-9E87-9A17C53AFD90}" type="presParOf" srcId="{01637D07-DBD9-4904-A889-7B3D22F8B7CF}" destId="{DECEA798-A82E-4766-8615-4117AEC7ADEA}" srcOrd="1" destOrd="0" presId="urn:microsoft.com/office/officeart/2008/layout/VerticalAccentList"/>
    <dgm:cxn modelId="{D5E84E55-54F8-447E-9B62-550C1F856D93}" type="presParOf" srcId="{DECEA798-A82E-4766-8615-4117AEC7ADEA}" destId="{B267DBAF-6F9A-4113-81FB-EA13D0FCDDB0}" srcOrd="0" destOrd="0" presId="urn:microsoft.com/office/officeart/2008/layout/VerticalAccentList"/>
    <dgm:cxn modelId="{EADCAF4A-677A-40A5-9B6A-9CB2CD8BF745}" type="presParOf" srcId="{DECEA798-A82E-4766-8615-4117AEC7ADEA}" destId="{5423CAEC-005D-43FD-8E3D-E49A8F71594E}" srcOrd="1" destOrd="0" presId="urn:microsoft.com/office/officeart/2008/layout/VerticalAccentList"/>
    <dgm:cxn modelId="{7F8AF989-3512-4319-9A8E-0DDB0962D1AE}" type="presParOf" srcId="{DECEA798-A82E-4766-8615-4117AEC7ADEA}" destId="{4FA04EB1-C187-4978-8BB6-51D078F37C25}" srcOrd="2" destOrd="0" presId="urn:microsoft.com/office/officeart/2008/layout/VerticalAccentList"/>
    <dgm:cxn modelId="{8743CC70-A564-40FE-8C04-630E97C0347D}" type="presParOf" srcId="{DECEA798-A82E-4766-8615-4117AEC7ADEA}" destId="{E4174564-32CE-4A24-B69D-AE672DB9B8A0}" srcOrd="3" destOrd="0" presId="urn:microsoft.com/office/officeart/2008/layout/VerticalAccentList"/>
    <dgm:cxn modelId="{945E184F-E52A-4663-A700-4E800FD320D8}" type="presParOf" srcId="{DECEA798-A82E-4766-8615-4117AEC7ADEA}" destId="{6C34B4CD-173D-4AC9-8BA0-50ADD8AFDE0D}" srcOrd="4" destOrd="0" presId="urn:microsoft.com/office/officeart/2008/layout/VerticalAccentList"/>
    <dgm:cxn modelId="{B80281BD-BEC4-4279-95D7-99E04A4D510F}" type="presParOf" srcId="{DECEA798-A82E-4766-8615-4117AEC7ADEA}" destId="{8D476A08-66C4-4970-99E5-B26C1E53E9F7}" srcOrd="5" destOrd="0" presId="urn:microsoft.com/office/officeart/2008/layout/VerticalAccentList"/>
    <dgm:cxn modelId="{B2C22ACA-15A9-42AC-A285-652369960FD3}" type="presParOf" srcId="{DECEA798-A82E-4766-8615-4117AEC7ADEA}" destId="{F33F1862-3E9E-45AA-9DA8-BA9EC29A6FE0}" srcOrd="6" destOrd="0" presId="urn:microsoft.com/office/officeart/2008/layout/VerticalAccentList"/>
    <dgm:cxn modelId="{97588719-8BE5-46A4-BABD-F45283282A3F}" type="presParOf" srcId="{01637D07-DBD9-4904-A889-7B3D22F8B7CF}" destId="{54FE3E9E-01E4-4B5D-94CD-FC43488DCCB9}" srcOrd="2" destOrd="0" presId="urn:microsoft.com/office/officeart/2008/layout/VerticalAccentList"/>
    <dgm:cxn modelId="{92C3DFDD-B538-4B19-88FD-06BFE7B4313F}" type="presParOf" srcId="{01637D07-DBD9-4904-A889-7B3D22F8B7CF}" destId="{CAB7EFE8-5903-405E-BD6E-4B8FB2464473}" srcOrd="3" destOrd="0" presId="urn:microsoft.com/office/officeart/2008/layout/VerticalAccentList"/>
    <dgm:cxn modelId="{8F092829-E8DA-4895-8081-7BC010DC0BCC}" type="presParOf" srcId="{CAB7EFE8-5903-405E-BD6E-4B8FB2464473}" destId="{37359D99-DDCB-4038-BA47-D6A2625B1502}" srcOrd="0" destOrd="0" presId="urn:microsoft.com/office/officeart/2008/layout/VerticalAccentList"/>
    <dgm:cxn modelId="{8DFAC39C-C777-4FB3-9715-8D6ACEC3213F}" type="presParOf" srcId="{01637D07-DBD9-4904-A889-7B3D22F8B7CF}" destId="{E9C53D72-A17A-4567-A742-56DADEAC75D8}" srcOrd="4" destOrd="0" presId="urn:microsoft.com/office/officeart/2008/layout/VerticalAccentList"/>
    <dgm:cxn modelId="{50F99799-A9DD-400B-83ED-D2A78DEB2A62}" type="presParOf" srcId="{E9C53D72-A17A-4567-A742-56DADEAC75D8}" destId="{9FC82A7C-3B92-461D-9AB9-F2F62BB36F0F}" srcOrd="0" destOrd="0" presId="urn:microsoft.com/office/officeart/2008/layout/VerticalAccentList"/>
    <dgm:cxn modelId="{0794EF8C-6C48-4259-A483-8A4EC96A686C}" type="presParOf" srcId="{E9C53D72-A17A-4567-A742-56DADEAC75D8}" destId="{AFE21AB3-CF92-44EC-9B8E-810A78BC3661}" srcOrd="1" destOrd="0" presId="urn:microsoft.com/office/officeart/2008/layout/VerticalAccentList"/>
    <dgm:cxn modelId="{DB67D6D7-5C12-48D8-B610-0207CD48DA2E}" type="presParOf" srcId="{E9C53D72-A17A-4567-A742-56DADEAC75D8}" destId="{A0D722D6-49DB-49F7-9DCA-5FC514F86D5D}" srcOrd="2" destOrd="0" presId="urn:microsoft.com/office/officeart/2008/layout/VerticalAccentList"/>
    <dgm:cxn modelId="{0AE4F93C-1D72-445C-9920-229E0ED58FAA}" type="presParOf" srcId="{E9C53D72-A17A-4567-A742-56DADEAC75D8}" destId="{556BCE8B-E084-49D4-9CCF-BA5060A56E07}" srcOrd="3" destOrd="0" presId="urn:microsoft.com/office/officeart/2008/layout/VerticalAccentList"/>
    <dgm:cxn modelId="{67D61887-C047-436E-B022-3E3DD2BB9DFD}" type="presParOf" srcId="{E9C53D72-A17A-4567-A742-56DADEAC75D8}" destId="{EF7C5A4A-1597-4849-A560-61DCF51E555D}" srcOrd="4" destOrd="0" presId="urn:microsoft.com/office/officeart/2008/layout/VerticalAccentList"/>
    <dgm:cxn modelId="{53D134DA-C132-44FE-9396-E8C43E558059}" type="presParOf" srcId="{E9C53D72-A17A-4567-A742-56DADEAC75D8}" destId="{CB5DA1F6-E91F-4FE8-A7B4-B1FB408805D1}" srcOrd="5" destOrd="0" presId="urn:microsoft.com/office/officeart/2008/layout/VerticalAccentList"/>
    <dgm:cxn modelId="{497863BE-5260-4E8C-AC8F-607DF2022977}" type="presParOf" srcId="{E9C53D72-A17A-4567-A742-56DADEAC75D8}" destId="{3A9983E2-5082-4657-A27F-6659BB7A25F6}" srcOrd="6" destOrd="0" presId="urn:microsoft.com/office/officeart/2008/layout/VerticalAccentList"/>
    <dgm:cxn modelId="{D9FEFBA5-579D-4CB3-8635-03BA81DFCD1E}" type="presParOf" srcId="{01637D07-DBD9-4904-A889-7B3D22F8B7CF}" destId="{6F8FF3D7-6647-4DF8-835B-4FD8ABDB9F0D}" srcOrd="5" destOrd="0" presId="urn:microsoft.com/office/officeart/2008/layout/VerticalAccentList"/>
    <dgm:cxn modelId="{999B2CFA-3BFD-4B60-8B87-B0335FCE17FF}" type="presParOf" srcId="{01637D07-DBD9-4904-A889-7B3D22F8B7CF}" destId="{CD3808FB-031C-4F0E-8F95-DEF9B9C2EE5B}" srcOrd="6" destOrd="0" presId="urn:microsoft.com/office/officeart/2008/layout/VerticalAccentList"/>
    <dgm:cxn modelId="{DCACCED6-E142-465F-928C-BB7FC7241DFC}" type="presParOf" srcId="{CD3808FB-031C-4F0E-8F95-DEF9B9C2EE5B}" destId="{22A576BA-9860-486F-A68F-8728450CD7E2}" srcOrd="0" destOrd="0" presId="urn:microsoft.com/office/officeart/2008/layout/VerticalAccentList"/>
    <dgm:cxn modelId="{7539C8D7-8F4F-420F-8689-301129CD1C07}" type="presParOf" srcId="{01637D07-DBD9-4904-A889-7B3D22F8B7CF}" destId="{A1EFBFE6-B216-4C4F-83B9-4ED0BDF4C20E}" srcOrd="7" destOrd="0" presId="urn:microsoft.com/office/officeart/2008/layout/VerticalAccentList"/>
    <dgm:cxn modelId="{9B5CAFA9-9024-49C5-B3B9-AD821D567FAD}" type="presParOf" srcId="{A1EFBFE6-B216-4C4F-83B9-4ED0BDF4C20E}" destId="{11E35E72-9AF7-4798-AFB1-D3C24B8876DD}" srcOrd="0" destOrd="0" presId="urn:microsoft.com/office/officeart/2008/layout/VerticalAccentList"/>
    <dgm:cxn modelId="{65959F8A-9DA2-4F87-92A7-635B5EAA90C2}" type="presParOf" srcId="{A1EFBFE6-B216-4C4F-83B9-4ED0BDF4C20E}" destId="{7AA6DBF5-147B-4730-876F-997E7AAE48D3}" srcOrd="1" destOrd="0" presId="urn:microsoft.com/office/officeart/2008/layout/VerticalAccentList"/>
    <dgm:cxn modelId="{01B22136-7D24-4220-9EAC-0CDAECE3CC9D}" type="presParOf" srcId="{A1EFBFE6-B216-4C4F-83B9-4ED0BDF4C20E}" destId="{73C915B4-E103-493B-8698-B5824DD17313}" srcOrd="2" destOrd="0" presId="urn:microsoft.com/office/officeart/2008/layout/VerticalAccentList"/>
    <dgm:cxn modelId="{6CAF56D3-530E-4663-84F9-9E75D20B424C}" type="presParOf" srcId="{A1EFBFE6-B216-4C4F-83B9-4ED0BDF4C20E}" destId="{739EFEDF-A916-42A2-A139-8D15B01CBE85}" srcOrd="3" destOrd="0" presId="urn:microsoft.com/office/officeart/2008/layout/VerticalAccentList"/>
    <dgm:cxn modelId="{4C8E1F46-596E-4EA6-BC0E-CF31B4E1E3A5}" type="presParOf" srcId="{A1EFBFE6-B216-4C4F-83B9-4ED0BDF4C20E}" destId="{B7D3D97C-AD55-4446-8AC2-A6AFC6354E2F}" srcOrd="4" destOrd="0" presId="urn:microsoft.com/office/officeart/2008/layout/VerticalAccentList"/>
    <dgm:cxn modelId="{85D8A285-2FFB-4C34-ADDB-FA5F748BA447}" type="presParOf" srcId="{A1EFBFE6-B216-4C4F-83B9-4ED0BDF4C20E}" destId="{93FA4684-81E0-456F-9E70-01C4FEB71AE0}" srcOrd="5" destOrd="0" presId="urn:microsoft.com/office/officeart/2008/layout/VerticalAccentList"/>
    <dgm:cxn modelId="{A17D35C0-6E1D-4FDD-A394-654A4D28A1F1}" type="presParOf" srcId="{A1EFBFE6-B216-4C4F-83B9-4ED0BDF4C20E}" destId="{20CE00F1-97C1-47E2-A72F-8F563E9500C3}" srcOrd="6" destOrd="0" presId="urn:microsoft.com/office/officeart/2008/layout/VerticalAccentList"/>
    <dgm:cxn modelId="{85CBA708-BDB2-4033-9584-0FEC8032A6E5}" type="presParOf" srcId="{01637D07-DBD9-4904-A889-7B3D22F8B7CF}" destId="{D3016D85-BF3F-438A-9533-E08335E757F9}" srcOrd="8" destOrd="0" presId="urn:microsoft.com/office/officeart/2008/layout/VerticalAccentList"/>
    <dgm:cxn modelId="{5844A2CE-13E5-460B-8845-73E3010A03FE}" type="presParOf" srcId="{01637D07-DBD9-4904-A889-7B3D22F8B7CF}" destId="{9B58BDEC-129E-44E4-A3ED-5CC5B443330D}" srcOrd="9" destOrd="0" presId="urn:microsoft.com/office/officeart/2008/layout/VerticalAccentList"/>
    <dgm:cxn modelId="{9C267A65-42D9-4D48-B8CA-8C75974DFE9D}" type="presParOf" srcId="{9B58BDEC-129E-44E4-A3ED-5CC5B443330D}" destId="{0ECA4A35-C0D8-49B2-93AA-557941A561EA}" srcOrd="0" destOrd="0" presId="urn:microsoft.com/office/officeart/2008/layout/VerticalAccentList"/>
    <dgm:cxn modelId="{CC115A5E-0595-4155-A89B-F1F0D278710C}" type="presParOf" srcId="{01637D07-DBD9-4904-A889-7B3D22F8B7CF}" destId="{F3C0E54D-45A4-409E-95B9-5B1DC7294213}" srcOrd="10" destOrd="0" presId="urn:microsoft.com/office/officeart/2008/layout/VerticalAccentList"/>
    <dgm:cxn modelId="{391BC8BF-518F-4873-8ACA-93DBF9FCEDD2}" type="presParOf" srcId="{F3C0E54D-45A4-409E-95B9-5B1DC7294213}" destId="{CE06F773-CE11-41FA-8A03-3E4505DEBDF5}" srcOrd="0" destOrd="0" presId="urn:microsoft.com/office/officeart/2008/layout/VerticalAccentList"/>
    <dgm:cxn modelId="{48EDE8B0-0C9F-4944-84DC-0C78B083D569}" type="presParOf" srcId="{F3C0E54D-45A4-409E-95B9-5B1DC7294213}" destId="{5C11A7B3-1D49-43FB-AAB0-365E033872BF}" srcOrd="1" destOrd="0" presId="urn:microsoft.com/office/officeart/2008/layout/VerticalAccentList"/>
    <dgm:cxn modelId="{ED16B6B8-7273-4A7E-A80E-EA7706CAE661}" type="presParOf" srcId="{F3C0E54D-45A4-409E-95B9-5B1DC7294213}" destId="{A5F6C1D2-6BD1-4D3F-9766-1E3FD939213D}" srcOrd="2" destOrd="0" presId="urn:microsoft.com/office/officeart/2008/layout/VerticalAccentList"/>
    <dgm:cxn modelId="{63AEFEA8-1CB2-404F-80E2-3112FC36BE0D}" type="presParOf" srcId="{F3C0E54D-45A4-409E-95B9-5B1DC7294213}" destId="{FB3160AD-A07B-43DF-8C60-43678352BE0E}" srcOrd="3" destOrd="0" presId="urn:microsoft.com/office/officeart/2008/layout/VerticalAccentList"/>
    <dgm:cxn modelId="{2A7260D4-63CA-4903-A28A-29CD595BD4D1}" type="presParOf" srcId="{F3C0E54D-45A4-409E-95B9-5B1DC7294213}" destId="{87CF224C-FEF7-4F55-9AC5-061A68164D35}" srcOrd="4" destOrd="0" presId="urn:microsoft.com/office/officeart/2008/layout/VerticalAccentList"/>
    <dgm:cxn modelId="{3C1D0506-B632-4C09-9826-90486CF3C586}" type="presParOf" srcId="{F3C0E54D-45A4-409E-95B9-5B1DC7294213}" destId="{DC998F3A-B957-4AA3-8C81-66CDCBA48334}" srcOrd="5" destOrd="0" presId="urn:microsoft.com/office/officeart/2008/layout/VerticalAccentList"/>
    <dgm:cxn modelId="{FA5C5652-E439-424E-B4FA-65B22BAB2696}" type="presParOf" srcId="{F3C0E54D-45A4-409E-95B9-5B1DC7294213}" destId="{EA46159A-35BF-48DF-8D63-DC7169C2D26B}" srcOrd="6" destOrd="0" presId="urn:microsoft.com/office/officeart/2008/layout/VerticalAccentList"/>
    <dgm:cxn modelId="{650565B1-BD38-48E6-9E8C-34D4A7AE46A9}" type="presParOf" srcId="{01637D07-DBD9-4904-A889-7B3D22F8B7CF}" destId="{F1AFBE96-9C70-427E-BAC6-AE75BE13DD1D}" srcOrd="11" destOrd="0" presId="urn:microsoft.com/office/officeart/2008/layout/VerticalAccentList"/>
    <dgm:cxn modelId="{F1B10C65-B215-4B68-9E2C-EFBB1E171679}" type="presParOf" srcId="{01637D07-DBD9-4904-A889-7B3D22F8B7CF}" destId="{B8D24779-DD25-4DF5-B153-4AA9158C929C}" srcOrd="12" destOrd="0" presId="urn:microsoft.com/office/officeart/2008/layout/VerticalAccentList"/>
    <dgm:cxn modelId="{484AF507-763D-46EA-8467-AEE62E8EC3FB}" type="presParOf" srcId="{B8D24779-DD25-4DF5-B153-4AA9158C929C}" destId="{93D025E8-20B2-43A0-8A8F-685002401EBC}" srcOrd="0" destOrd="0" presId="urn:microsoft.com/office/officeart/2008/layout/VerticalAccentList"/>
    <dgm:cxn modelId="{15651BCC-291C-42FA-AC88-6889AB1A9314}" type="presParOf" srcId="{01637D07-DBD9-4904-A889-7B3D22F8B7CF}" destId="{EE4F0F4E-85FA-4EC1-AF96-212EE0035E9A}" srcOrd="13" destOrd="0" presId="urn:microsoft.com/office/officeart/2008/layout/VerticalAccentList"/>
    <dgm:cxn modelId="{56E916B3-BE54-48C6-8168-68FBD05EC7BA}" type="presParOf" srcId="{EE4F0F4E-85FA-4EC1-AF96-212EE0035E9A}" destId="{9734DB6C-0952-4604-9C73-9E1DACCFB401}" srcOrd="0" destOrd="0" presId="urn:microsoft.com/office/officeart/2008/layout/VerticalAccentList"/>
    <dgm:cxn modelId="{63EAA810-A3F5-4EE9-B3C3-659026EC02AE}" type="presParOf" srcId="{EE4F0F4E-85FA-4EC1-AF96-212EE0035E9A}" destId="{740087F0-8F4A-4A23-BF61-09085AAAB90F}" srcOrd="1" destOrd="0" presId="urn:microsoft.com/office/officeart/2008/layout/VerticalAccentList"/>
    <dgm:cxn modelId="{65FA9582-5CAF-47A4-B48B-E25150F1B682}" type="presParOf" srcId="{EE4F0F4E-85FA-4EC1-AF96-212EE0035E9A}" destId="{E100183A-8CCD-4541-8C91-BCF2D3FA3D70}" srcOrd="2" destOrd="0" presId="urn:microsoft.com/office/officeart/2008/layout/VerticalAccentList"/>
    <dgm:cxn modelId="{43274D7D-C3F8-4309-8F4B-3A2050323C6A}" type="presParOf" srcId="{EE4F0F4E-85FA-4EC1-AF96-212EE0035E9A}" destId="{892B799F-3DD4-4DE8-B7E5-D61A0B243D39}" srcOrd="3" destOrd="0" presId="urn:microsoft.com/office/officeart/2008/layout/VerticalAccentList"/>
    <dgm:cxn modelId="{14D83A07-0052-4239-8BFA-A6B0517C4B08}" type="presParOf" srcId="{EE4F0F4E-85FA-4EC1-AF96-212EE0035E9A}" destId="{5F261D7B-25E2-4A2F-A7C6-DD8870389893}" srcOrd="4" destOrd="0" presId="urn:microsoft.com/office/officeart/2008/layout/VerticalAccentList"/>
    <dgm:cxn modelId="{BD0DD430-B0A9-43B9-8B42-2678ABA35CA6}" type="presParOf" srcId="{EE4F0F4E-85FA-4EC1-AF96-212EE0035E9A}" destId="{DCB776EA-9D98-4A4B-B7D3-5B7C55D7C474}" srcOrd="5" destOrd="0" presId="urn:microsoft.com/office/officeart/2008/layout/VerticalAccentList"/>
    <dgm:cxn modelId="{A44A91C1-7B73-4BD4-B8EA-77E60B2D080A}" type="presParOf" srcId="{EE4F0F4E-85FA-4EC1-AF96-212EE0035E9A}" destId="{792E6B19-90DA-463A-B5EB-0E585B6A2DC1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8A9DA6-BB37-42F0-95DC-09D5F735CD5B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</dgm:pt>
    <dgm:pt modelId="{247155A0-5ABE-4852-BBDB-205BA55D89C6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Nivel Regional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092497EE-EFF7-46E0-AFF4-D1E07F00056C}" type="parTrans" cxnId="{23150BC6-FF23-448C-B29B-460E661BD6E5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DEB96522-8BD0-4227-88DB-10840E9E725B}" type="sibTrans" cxnId="{23150BC6-FF23-448C-B29B-460E661BD6E5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7855384B-06DA-4AF5-9E48-B9A44E0B2F49}">
      <dgm:prSet phldrT="[Texto]" custT="1"/>
      <dgm:spPr/>
      <dgm:t>
        <a:bodyPr/>
        <a:lstStyle/>
        <a:p>
          <a:r>
            <a:rPr lang="es-ES" sz="1800" b="1" dirty="0">
              <a:latin typeface="Montserrat" panose="00000500000000000000" pitchFamily="2" charset="0"/>
            </a:rPr>
            <a:t>Nivel Nacional</a:t>
          </a:r>
          <a:endParaRPr lang="es-MX" sz="1800" b="1" dirty="0">
            <a:latin typeface="Montserrat" panose="00000500000000000000" pitchFamily="2" charset="0"/>
          </a:endParaRPr>
        </a:p>
      </dgm:t>
    </dgm:pt>
    <dgm:pt modelId="{0A2088B5-1D44-48B3-AAB0-317DA7C33910}" type="parTrans" cxnId="{AD0FF07A-13A3-4BEB-BB57-DA1FAFF8B3AA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44EBE424-1946-49AE-80E1-E8169CCD9BA8}" type="sibTrans" cxnId="{AD0FF07A-13A3-4BEB-BB57-DA1FAFF8B3AA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B89FEEC9-0127-4924-9092-CC04E210041C}">
      <dgm:prSet phldrT="[Texto]" custT="1"/>
      <dgm:spPr/>
      <dgm:t>
        <a:bodyPr/>
        <a:lstStyle/>
        <a:p>
          <a:r>
            <a:rPr lang="es-ES" sz="1800" dirty="0">
              <a:latin typeface="Montserrat" panose="00000500000000000000" pitchFamily="2" charset="0"/>
            </a:rPr>
            <a:t>Efectuar un acercamiento con mecanismos regionales u organismos de asistencia técnica vinculados a certificación de competencias.</a:t>
          </a:r>
          <a:endParaRPr lang="es-MX" sz="1800" dirty="0">
            <a:latin typeface="Montserrat" panose="00000500000000000000" pitchFamily="2" charset="0"/>
          </a:endParaRPr>
        </a:p>
      </dgm:t>
    </dgm:pt>
    <dgm:pt modelId="{2697B86A-B304-4E6A-A6CD-D325EC708F64}" type="parTrans" cxnId="{2356E874-E254-48E9-85B1-5C089603201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03F4664E-F0E1-45B1-97DE-D52B1097EA3E}" type="sibTrans" cxnId="{2356E874-E254-48E9-85B1-5C089603201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6ABAE4A5-8CB0-4F40-A548-C9A17169FCBA}">
      <dgm:prSet phldrT="[Texto]" custT="1"/>
      <dgm:spPr/>
      <dgm:t>
        <a:bodyPr/>
        <a:lstStyle/>
        <a:p>
          <a:r>
            <a:rPr lang="es-ES" sz="1800" dirty="0">
              <a:latin typeface="Montserrat" panose="00000500000000000000" pitchFamily="2" charset="0"/>
            </a:rPr>
            <a:t>Poner a disposición de las organizaciones los cursos formativos.</a:t>
          </a:r>
          <a:endParaRPr lang="es-MX" sz="1800" dirty="0">
            <a:latin typeface="Montserrat" panose="00000500000000000000" pitchFamily="2" charset="0"/>
          </a:endParaRPr>
        </a:p>
      </dgm:t>
    </dgm:pt>
    <dgm:pt modelId="{1F989005-E6EF-498C-9718-B342DACB5984}" type="parTrans" cxnId="{8030AAA4-CAEA-4E17-9631-B0F0976495E1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0AA5DC64-CF77-4861-8ECB-A68F99F23C4E}" type="sibTrans" cxnId="{8030AAA4-CAEA-4E17-9631-B0F0976495E1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697F0D4D-3141-4770-BD47-9ED04ACD3BB9}">
      <dgm:prSet phldrT="[Texto]" custT="1"/>
      <dgm:spPr/>
      <dgm:t>
        <a:bodyPr/>
        <a:lstStyle/>
        <a:p>
          <a:r>
            <a:rPr lang="es-ES" sz="1800" dirty="0">
              <a:latin typeface="Montserrat" panose="00000500000000000000" pitchFamily="2" charset="0"/>
            </a:rPr>
            <a:t>Promover acceso a programas de capacitación.</a:t>
          </a:r>
          <a:endParaRPr lang="es-MX" sz="1800" dirty="0">
            <a:latin typeface="Montserrat" panose="00000500000000000000" pitchFamily="2" charset="0"/>
          </a:endParaRPr>
        </a:p>
      </dgm:t>
    </dgm:pt>
    <dgm:pt modelId="{453FFC27-54FE-4D8F-BC34-D9000B943ECC}" type="parTrans" cxnId="{E70D1D5D-5F31-465B-B876-0952B9857CE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3813DB5A-5622-4C61-B05F-701FFD797772}" type="sibTrans" cxnId="{E70D1D5D-5F31-465B-B876-0952B9857CE7}">
      <dgm:prSet/>
      <dgm:spPr/>
      <dgm:t>
        <a:bodyPr/>
        <a:lstStyle/>
        <a:p>
          <a:endParaRPr lang="es-MX" sz="1400">
            <a:latin typeface="Montserrat" panose="00000500000000000000" pitchFamily="2" charset="0"/>
          </a:endParaRPr>
        </a:p>
      </dgm:t>
    </dgm:pt>
    <dgm:pt modelId="{DB9225B2-3D53-4363-9CEF-82CBBED2CD6F}">
      <dgm:prSet phldrT="[Texto]" custT="1"/>
      <dgm:spPr/>
      <dgm:t>
        <a:bodyPr/>
        <a:lstStyle/>
        <a:p>
          <a:r>
            <a:rPr lang="es-ES" sz="1800" dirty="0">
              <a:latin typeface="Montserrat" panose="00000500000000000000" pitchFamily="2" charset="0"/>
            </a:rPr>
            <a:t>Diseñar cursos formativos de acuerdo con intereses y necesidades y sobre derechos laborales que fortalezcan las capacidades.</a:t>
          </a:r>
          <a:endParaRPr lang="es-MX" sz="1800" dirty="0">
            <a:latin typeface="Montserrat" panose="00000500000000000000" pitchFamily="2" charset="0"/>
          </a:endParaRPr>
        </a:p>
      </dgm:t>
    </dgm:pt>
    <dgm:pt modelId="{BB75ED0F-B061-4390-BE72-3F06C3B72CCD}" type="parTrans" cxnId="{6597BCEB-70AD-434F-8BE3-A65014CFF493}">
      <dgm:prSet/>
      <dgm:spPr/>
      <dgm:t>
        <a:bodyPr/>
        <a:lstStyle/>
        <a:p>
          <a:endParaRPr lang="es-MX"/>
        </a:p>
      </dgm:t>
    </dgm:pt>
    <dgm:pt modelId="{955AFDFF-9CEF-47B8-A4A5-F7115B687157}" type="sibTrans" cxnId="{6597BCEB-70AD-434F-8BE3-A65014CFF493}">
      <dgm:prSet/>
      <dgm:spPr/>
      <dgm:t>
        <a:bodyPr/>
        <a:lstStyle/>
        <a:p>
          <a:endParaRPr lang="es-MX"/>
        </a:p>
      </dgm:t>
    </dgm:pt>
    <dgm:pt modelId="{30672B44-55E8-4A53-8091-DBF2311B0A6F}" type="pres">
      <dgm:prSet presAssocID="{8C8A9DA6-BB37-42F0-95DC-09D5F735CD5B}" presName="Name0" presStyleCnt="0">
        <dgm:presLayoutVars>
          <dgm:dir/>
          <dgm:animLvl val="lvl"/>
          <dgm:resizeHandles val="exact"/>
        </dgm:presLayoutVars>
      </dgm:prSet>
      <dgm:spPr/>
    </dgm:pt>
    <dgm:pt modelId="{BDE156F2-5C74-4246-8D59-C075A537D421}" type="pres">
      <dgm:prSet presAssocID="{247155A0-5ABE-4852-BBDB-205BA55D89C6}" presName="composite" presStyleCnt="0"/>
      <dgm:spPr/>
    </dgm:pt>
    <dgm:pt modelId="{2578BCA3-1E7F-4DCE-9D8F-F75CCC9B2653}" type="pres">
      <dgm:prSet presAssocID="{247155A0-5ABE-4852-BBDB-205BA55D89C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2C445E6-D56C-4505-8985-812BBA72782C}" type="pres">
      <dgm:prSet presAssocID="{247155A0-5ABE-4852-BBDB-205BA55D89C6}" presName="desTx" presStyleLbl="alignAccFollowNode1" presStyleIdx="0" presStyleCnt="2">
        <dgm:presLayoutVars>
          <dgm:bulletEnabled val="1"/>
        </dgm:presLayoutVars>
      </dgm:prSet>
      <dgm:spPr/>
    </dgm:pt>
    <dgm:pt modelId="{D779ACD6-DD1A-4DE0-A6DB-269F57B2D698}" type="pres">
      <dgm:prSet presAssocID="{DEB96522-8BD0-4227-88DB-10840E9E725B}" presName="space" presStyleCnt="0"/>
      <dgm:spPr/>
    </dgm:pt>
    <dgm:pt modelId="{4940875C-5379-4A2D-8CC6-A7358A66A90D}" type="pres">
      <dgm:prSet presAssocID="{7855384B-06DA-4AF5-9E48-B9A44E0B2F49}" presName="composite" presStyleCnt="0"/>
      <dgm:spPr/>
    </dgm:pt>
    <dgm:pt modelId="{0A02C7D4-1D7F-45D2-8E96-9EFA34004019}" type="pres">
      <dgm:prSet presAssocID="{7855384B-06DA-4AF5-9E48-B9A44E0B2F4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D3E85BE-F463-41A1-BF71-7126A8A4F59D}" type="pres">
      <dgm:prSet presAssocID="{7855384B-06DA-4AF5-9E48-B9A44E0B2F4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70D1D5D-5F31-465B-B876-0952B9857CE7}" srcId="{7855384B-06DA-4AF5-9E48-B9A44E0B2F49}" destId="{697F0D4D-3141-4770-BD47-9ED04ACD3BB9}" srcOrd="1" destOrd="0" parTransId="{453FFC27-54FE-4D8F-BC34-D9000B943ECC}" sibTransId="{3813DB5A-5622-4C61-B05F-701FFD797772}"/>
    <dgm:cxn modelId="{D836036F-C21E-47A8-A9BC-CF8AAEEB102F}" type="presOf" srcId="{6ABAE4A5-8CB0-4F40-A548-C9A17169FCBA}" destId="{ED3E85BE-F463-41A1-BF71-7126A8A4F59D}" srcOrd="0" destOrd="0" presId="urn:microsoft.com/office/officeart/2005/8/layout/hList1"/>
    <dgm:cxn modelId="{2356E874-E254-48E9-85B1-5C0896032017}" srcId="{247155A0-5ABE-4852-BBDB-205BA55D89C6}" destId="{B89FEEC9-0127-4924-9092-CC04E210041C}" srcOrd="0" destOrd="0" parTransId="{2697B86A-B304-4E6A-A6CD-D325EC708F64}" sibTransId="{03F4664E-F0E1-45B1-97DE-D52B1097EA3E}"/>
    <dgm:cxn modelId="{AD0FF07A-13A3-4BEB-BB57-DA1FAFF8B3AA}" srcId="{8C8A9DA6-BB37-42F0-95DC-09D5F735CD5B}" destId="{7855384B-06DA-4AF5-9E48-B9A44E0B2F49}" srcOrd="1" destOrd="0" parTransId="{0A2088B5-1D44-48B3-AAB0-317DA7C33910}" sibTransId="{44EBE424-1946-49AE-80E1-E8169CCD9BA8}"/>
    <dgm:cxn modelId="{4D169982-F8EE-482B-9476-DDE816BA61DE}" type="presOf" srcId="{8C8A9DA6-BB37-42F0-95DC-09D5F735CD5B}" destId="{30672B44-55E8-4A53-8091-DBF2311B0A6F}" srcOrd="0" destOrd="0" presId="urn:microsoft.com/office/officeart/2005/8/layout/hList1"/>
    <dgm:cxn modelId="{EC705C92-9579-4610-AB82-3E8810B0E000}" type="presOf" srcId="{B89FEEC9-0127-4924-9092-CC04E210041C}" destId="{F2C445E6-D56C-4505-8985-812BBA72782C}" srcOrd="0" destOrd="0" presId="urn:microsoft.com/office/officeart/2005/8/layout/hList1"/>
    <dgm:cxn modelId="{8030AAA4-CAEA-4E17-9631-B0F0976495E1}" srcId="{7855384B-06DA-4AF5-9E48-B9A44E0B2F49}" destId="{6ABAE4A5-8CB0-4F40-A548-C9A17169FCBA}" srcOrd="0" destOrd="0" parTransId="{1F989005-E6EF-498C-9718-B342DACB5984}" sibTransId="{0AA5DC64-CF77-4861-8ECB-A68F99F23C4E}"/>
    <dgm:cxn modelId="{E1E0A8AE-4C0F-4056-90C8-6BCE4562E74D}" type="presOf" srcId="{247155A0-5ABE-4852-BBDB-205BA55D89C6}" destId="{2578BCA3-1E7F-4DCE-9D8F-F75CCC9B2653}" srcOrd="0" destOrd="0" presId="urn:microsoft.com/office/officeart/2005/8/layout/hList1"/>
    <dgm:cxn modelId="{23150BC6-FF23-448C-B29B-460E661BD6E5}" srcId="{8C8A9DA6-BB37-42F0-95DC-09D5F735CD5B}" destId="{247155A0-5ABE-4852-BBDB-205BA55D89C6}" srcOrd="0" destOrd="0" parTransId="{092497EE-EFF7-46E0-AFF4-D1E07F00056C}" sibTransId="{DEB96522-8BD0-4227-88DB-10840E9E725B}"/>
    <dgm:cxn modelId="{B4D10CC6-7DE3-4AC0-8519-8F73FFE4FC29}" type="presOf" srcId="{DB9225B2-3D53-4363-9CEF-82CBBED2CD6F}" destId="{F2C445E6-D56C-4505-8985-812BBA72782C}" srcOrd="0" destOrd="1" presId="urn:microsoft.com/office/officeart/2005/8/layout/hList1"/>
    <dgm:cxn modelId="{9D907ACF-0FA7-4528-B8AF-984F9A5774A3}" type="presOf" srcId="{697F0D4D-3141-4770-BD47-9ED04ACD3BB9}" destId="{ED3E85BE-F463-41A1-BF71-7126A8A4F59D}" srcOrd="0" destOrd="1" presId="urn:microsoft.com/office/officeart/2005/8/layout/hList1"/>
    <dgm:cxn modelId="{4771CDDD-7094-49F9-AE8F-ED886E61BD00}" type="presOf" srcId="{7855384B-06DA-4AF5-9E48-B9A44E0B2F49}" destId="{0A02C7D4-1D7F-45D2-8E96-9EFA34004019}" srcOrd="0" destOrd="0" presId="urn:microsoft.com/office/officeart/2005/8/layout/hList1"/>
    <dgm:cxn modelId="{6597BCEB-70AD-434F-8BE3-A65014CFF493}" srcId="{247155A0-5ABE-4852-BBDB-205BA55D89C6}" destId="{DB9225B2-3D53-4363-9CEF-82CBBED2CD6F}" srcOrd="1" destOrd="0" parTransId="{BB75ED0F-B061-4390-BE72-3F06C3B72CCD}" sibTransId="{955AFDFF-9CEF-47B8-A4A5-F7115B687157}"/>
    <dgm:cxn modelId="{BD71489D-C224-4F6A-B06F-715B777B6C18}" type="presParOf" srcId="{30672B44-55E8-4A53-8091-DBF2311B0A6F}" destId="{BDE156F2-5C74-4246-8D59-C075A537D421}" srcOrd="0" destOrd="0" presId="urn:microsoft.com/office/officeart/2005/8/layout/hList1"/>
    <dgm:cxn modelId="{B7AAFA47-0FEC-465F-BB93-098DDA18C24C}" type="presParOf" srcId="{BDE156F2-5C74-4246-8D59-C075A537D421}" destId="{2578BCA3-1E7F-4DCE-9D8F-F75CCC9B2653}" srcOrd="0" destOrd="0" presId="urn:microsoft.com/office/officeart/2005/8/layout/hList1"/>
    <dgm:cxn modelId="{4531CE64-4D4F-40DD-8A6D-9DD5D46BC237}" type="presParOf" srcId="{BDE156F2-5C74-4246-8D59-C075A537D421}" destId="{F2C445E6-D56C-4505-8985-812BBA72782C}" srcOrd="1" destOrd="0" presId="urn:microsoft.com/office/officeart/2005/8/layout/hList1"/>
    <dgm:cxn modelId="{CF8D1781-E5A8-449C-9372-17801B0AF3D9}" type="presParOf" srcId="{30672B44-55E8-4A53-8091-DBF2311B0A6F}" destId="{D779ACD6-DD1A-4DE0-A6DB-269F57B2D698}" srcOrd="1" destOrd="0" presId="urn:microsoft.com/office/officeart/2005/8/layout/hList1"/>
    <dgm:cxn modelId="{60E17F08-CCA9-46C7-A649-C0159DA3F553}" type="presParOf" srcId="{30672B44-55E8-4A53-8091-DBF2311B0A6F}" destId="{4940875C-5379-4A2D-8CC6-A7358A66A90D}" srcOrd="2" destOrd="0" presId="urn:microsoft.com/office/officeart/2005/8/layout/hList1"/>
    <dgm:cxn modelId="{095BBEC9-8BA3-4F30-A54C-923AF3F2D434}" type="presParOf" srcId="{4940875C-5379-4A2D-8CC6-A7358A66A90D}" destId="{0A02C7D4-1D7F-45D2-8E96-9EFA34004019}" srcOrd="0" destOrd="0" presId="urn:microsoft.com/office/officeart/2005/8/layout/hList1"/>
    <dgm:cxn modelId="{0AE387C6-A29B-4925-8C6B-7B19E18208BF}" type="presParOf" srcId="{4940875C-5379-4A2D-8CC6-A7358A66A90D}" destId="{ED3E85BE-F463-41A1-BF71-7126A8A4F59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148320-3773-4F7E-B870-CC272B3E0AF6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8EBFC7C4-097E-4EE8-B396-0DBA538B841F}">
      <dgm:prSet phldrT="[Texto]" custT="1"/>
      <dgm:spPr/>
      <dgm:t>
        <a:bodyPr/>
        <a:lstStyle/>
        <a:p>
          <a:r>
            <a:rPr lang="es-MX" sz="2000" b="1" dirty="0">
              <a:latin typeface="Montserrat" panose="00000500000000000000" pitchFamily="2" charset="0"/>
            </a:rPr>
            <a:t>IGUALDAD SUSTANTIVA</a:t>
          </a:r>
        </a:p>
      </dgm:t>
    </dgm:pt>
    <dgm:pt modelId="{D08DE315-330E-4210-9213-FD9B7B587F0F}" type="parTrans" cxnId="{74462445-42E8-483D-A2F8-32F4B4C89E93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64C57540-7ED0-4361-98A0-A82751318876}" type="sibTrans" cxnId="{74462445-42E8-483D-A2F8-32F4B4C89E93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3A819508-F8C2-4452-9E9A-65A7B4D8ACAA}">
      <dgm:prSet phldrT="[Texto]" custT="1"/>
      <dgm:spPr/>
      <dgm:t>
        <a:bodyPr/>
        <a:lstStyle/>
        <a:p>
          <a:r>
            <a:rPr lang="es-ES" sz="2000" b="1" dirty="0">
              <a:latin typeface="Montserrat" panose="00000500000000000000" pitchFamily="2" charset="0"/>
            </a:rPr>
            <a:t>CÓDIGOS LABORALES</a:t>
          </a:r>
          <a:endParaRPr lang="es-MX" sz="2000" b="1" dirty="0">
            <a:latin typeface="Montserrat" panose="00000500000000000000" pitchFamily="2" charset="0"/>
          </a:endParaRPr>
        </a:p>
      </dgm:t>
    </dgm:pt>
    <dgm:pt modelId="{41E6026A-8BC2-4879-8AC9-0B00A42B8EF5}" type="parTrans" cxnId="{E21DD10A-E9CE-4BD3-96E3-341FCD642D41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71E4A4B3-7CE5-4BFD-96C7-D7BBF586B0F9}" type="sibTrans" cxnId="{E21DD10A-E9CE-4BD3-96E3-341FCD642D41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DD214271-59CA-4C76-8A62-E8BE8DF33ED4}" type="pres">
      <dgm:prSet presAssocID="{11148320-3773-4F7E-B870-CC272B3E0AF6}" presName="linear" presStyleCnt="0">
        <dgm:presLayoutVars>
          <dgm:dir/>
          <dgm:animLvl val="lvl"/>
          <dgm:resizeHandles val="exact"/>
        </dgm:presLayoutVars>
      </dgm:prSet>
      <dgm:spPr/>
    </dgm:pt>
    <dgm:pt modelId="{CEBAB88D-E0FC-48F4-929B-AE55A4431F5C}" type="pres">
      <dgm:prSet presAssocID="{8EBFC7C4-097E-4EE8-B396-0DBA538B841F}" presName="parentLin" presStyleCnt="0"/>
      <dgm:spPr/>
    </dgm:pt>
    <dgm:pt modelId="{F3F43E6F-9AAF-41CD-9860-DAFD32E09182}" type="pres">
      <dgm:prSet presAssocID="{8EBFC7C4-097E-4EE8-B396-0DBA538B841F}" presName="parentLeftMargin" presStyleLbl="node1" presStyleIdx="0" presStyleCnt="2"/>
      <dgm:spPr/>
    </dgm:pt>
    <dgm:pt modelId="{2C113C70-747F-4CDE-A405-E07525973748}" type="pres">
      <dgm:prSet presAssocID="{8EBFC7C4-097E-4EE8-B396-0DBA538B841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4DFE600-F5F3-46CB-AC7C-A51A4E8ACACB}" type="pres">
      <dgm:prSet presAssocID="{8EBFC7C4-097E-4EE8-B396-0DBA538B841F}" presName="negativeSpace" presStyleCnt="0"/>
      <dgm:spPr/>
    </dgm:pt>
    <dgm:pt modelId="{D4FDE7A0-5433-4E99-8D0F-546C4B9785F2}" type="pres">
      <dgm:prSet presAssocID="{8EBFC7C4-097E-4EE8-B396-0DBA538B841F}" presName="childText" presStyleLbl="conFgAcc1" presStyleIdx="0" presStyleCnt="2">
        <dgm:presLayoutVars>
          <dgm:bulletEnabled val="1"/>
        </dgm:presLayoutVars>
      </dgm:prSet>
      <dgm:spPr/>
    </dgm:pt>
    <dgm:pt modelId="{D6BD8DAC-29F1-4C93-B5F5-497AC0C92136}" type="pres">
      <dgm:prSet presAssocID="{64C57540-7ED0-4361-98A0-A82751318876}" presName="spaceBetweenRectangles" presStyleCnt="0"/>
      <dgm:spPr/>
    </dgm:pt>
    <dgm:pt modelId="{07E7FA56-E714-471A-A234-229F34EB97DF}" type="pres">
      <dgm:prSet presAssocID="{3A819508-F8C2-4452-9E9A-65A7B4D8ACAA}" presName="parentLin" presStyleCnt="0"/>
      <dgm:spPr/>
    </dgm:pt>
    <dgm:pt modelId="{1BF9BB55-FDF7-4F5F-B7AC-0199E529BB2C}" type="pres">
      <dgm:prSet presAssocID="{3A819508-F8C2-4452-9E9A-65A7B4D8ACAA}" presName="parentLeftMargin" presStyleLbl="node1" presStyleIdx="0" presStyleCnt="2"/>
      <dgm:spPr/>
    </dgm:pt>
    <dgm:pt modelId="{1F7F1361-2F68-4563-BF19-DD55ED39FED3}" type="pres">
      <dgm:prSet presAssocID="{3A819508-F8C2-4452-9E9A-65A7B4D8ACA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561A25E-230F-4C9A-AF09-21779B4FBDB1}" type="pres">
      <dgm:prSet presAssocID="{3A819508-F8C2-4452-9E9A-65A7B4D8ACAA}" presName="negativeSpace" presStyleCnt="0"/>
      <dgm:spPr/>
    </dgm:pt>
    <dgm:pt modelId="{829E0488-FFC6-4345-AEFA-3E8DA403F7D6}" type="pres">
      <dgm:prSet presAssocID="{3A819508-F8C2-4452-9E9A-65A7B4D8ACA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21DD10A-E9CE-4BD3-96E3-341FCD642D41}" srcId="{11148320-3773-4F7E-B870-CC272B3E0AF6}" destId="{3A819508-F8C2-4452-9E9A-65A7B4D8ACAA}" srcOrd="1" destOrd="0" parTransId="{41E6026A-8BC2-4879-8AC9-0B00A42B8EF5}" sibTransId="{71E4A4B3-7CE5-4BFD-96C7-D7BBF586B0F9}"/>
    <dgm:cxn modelId="{85AD852C-1E93-4E10-AF2C-4B9AD5AE94AA}" type="presOf" srcId="{8EBFC7C4-097E-4EE8-B396-0DBA538B841F}" destId="{2C113C70-747F-4CDE-A405-E07525973748}" srcOrd="1" destOrd="0" presId="urn:microsoft.com/office/officeart/2005/8/layout/list1"/>
    <dgm:cxn modelId="{C84B3260-3466-4C87-A79E-8A893CF2B159}" type="presOf" srcId="{3A819508-F8C2-4452-9E9A-65A7B4D8ACAA}" destId="{1BF9BB55-FDF7-4F5F-B7AC-0199E529BB2C}" srcOrd="0" destOrd="0" presId="urn:microsoft.com/office/officeart/2005/8/layout/list1"/>
    <dgm:cxn modelId="{74462445-42E8-483D-A2F8-32F4B4C89E93}" srcId="{11148320-3773-4F7E-B870-CC272B3E0AF6}" destId="{8EBFC7C4-097E-4EE8-B396-0DBA538B841F}" srcOrd="0" destOrd="0" parTransId="{D08DE315-330E-4210-9213-FD9B7B587F0F}" sibTransId="{64C57540-7ED0-4361-98A0-A82751318876}"/>
    <dgm:cxn modelId="{B08199BD-F1B2-4324-BDF8-5A49318F569E}" type="presOf" srcId="{3A819508-F8C2-4452-9E9A-65A7B4D8ACAA}" destId="{1F7F1361-2F68-4563-BF19-DD55ED39FED3}" srcOrd="1" destOrd="0" presId="urn:microsoft.com/office/officeart/2005/8/layout/list1"/>
    <dgm:cxn modelId="{7745ACC5-6990-48B1-9047-3D240308E07A}" type="presOf" srcId="{11148320-3773-4F7E-B870-CC272B3E0AF6}" destId="{DD214271-59CA-4C76-8A62-E8BE8DF33ED4}" srcOrd="0" destOrd="0" presId="urn:microsoft.com/office/officeart/2005/8/layout/list1"/>
    <dgm:cxn modelId="{781479CD-2208-4807-A88B-170F0B8F9886}" type="presOf" srcId="{8EBFC7C4-097E-4EE8-B396-0DBA538B841F}" destId="{F3F43E6F-9AAF-41CD-9860-DAFD32E09182}" srcOrd="0" destOrd="0" presId="urn:microsoft.com/office/officeart/2005/8/layout/list1"/>
    <dgm:cxn modelId="{9F8C123A-2836-45FB-978D-AF7443917E9D}" type="presParOf" srcId="{DD214271-59CA-4C76-8A62-E8BE8DF33ED4}" destId="{CEBAB88D-E0FC-48F4-929B-AE55A4431F5C}" srcOrd="0" destOrd="0" presId="urn:microsoft.com/office/officeart/2005/8/layout/list1"/>
    <dgm:cxn modelId="{88352028-B3C5-4FFC-A688-13983F759D05}" type="presParOf" srcId="{CEBAB88D-E0FC-48F4-929B-AE55A4431F5C}" destId="{F3F43E6F-9AAF-41CD-9860-DAFD32E09182}" srcOrd="0" destOrd="0" presId="urn:microsoft.com/office/officeart/2005/8/layout/list1"/>
    <dgm:cxn modelId="{B65E9256-C826-4840-AD2B-A2AEB49D39F8}" type="presParOf" srcId="{CEBAB88D-E0FC-48F4-929B-AE55A4431F5C}" destId="{2C113C70-747F-4CDE-A405-E07525973748}" srcOrd="1" destOrd="0" presId="urn:microsoft.com/office/officeart/2005/8/layout/list1"/>
    <dgm:cxn modelId="{12E4886A-F667-4A40-818C-3FB2B2B18D89}" type="presParOf" srcId="{DD214271-59CA-4C76-8A62-E8BE8DF33ED4}" destId="{94DFE600-F5F3-46CB-AC7C-A51A4E8ACACB}" srcOrd="1" destOrd="0" presId="urn:microsoft.com/office/officeart/2005/8/layout/list1"/>
    <dgm:cxn modelId="{7C6BA9BA-E375-40F0-A22C-7A7848D42757}" type="presParOf" srcId="{DD214271-59CA-4C76-8A62-E8BE8DF33ED4}" destId="{D4FDE7A0-5433-4E99-8D0F-546C4B9785F2}" srcOrd="2" destOrd="0" presId="urn:microsoft.com/office/officeart/2005/8/layout/list1"/>
    <dgm:cxn modelId="{5D6E6701-D08C-4124-8156-55FB917637E3}" type="presParOf" srcId="{DD214271-59CA-4C76-8A62-E8BE8DF33ED4}" destId="{D6BD8DAC-29F1-4C93-B5F5-497AC0C92136}" srcOrd="3" destOrd="0" presId="urn:microsoft.com/office/officeart/2005/8/layout/list1"/>
    <dgm:cxn modelId="{B5382FA7-C76D-48B6-BACE-38C7B3AD4540}" type="presParOf" srcId="{DD214271-59CA-4C76-8A62-E8BE8DF33ED4}" destId="{07E7FA56-E714-471A-A234-229F34EB97DF}" srcOrd="4" destOrd="0" presId="urn:microsoft.com/office/officeart/2005/8/layout/list1"/>
    <dgm:cxn modelId="{F2BAB0FB-3FA7-4132-BF27-63B41413F514}" type="presParOf" srcId="{07E7FA56-E714-471A-A234-229F34EB97DF}" destId="{1BF9BB55-FDF7-4F5F-B7AC-0199E529BB2C}" srcOrd="0" destOrd="0" presId="urn:microsoft.com/office/officeart/2005/8/layout/list1"/>
    <dgm:cxn modelId="{33452BB6-F80B-4B65-8ECB-CA79AFA38C48}" type="presParOf" srcId="{07E7FA56-E714-471A-A234-229F34EB97DF}" destId="{1F7F1361-2F68-4563-BF19-DD55ED39FED3}" srcOrd="1" destOrd="0" presId="urn:microsoft.com/office/officeart/2005/8/layout/list1"/>
    <dgm:cxn modelId="{CBEE101C-D553-4300-86CF-37B5DE028F6F}" type="presParOf" srcId="{DD214271-59CA-4C76-8A62-E8BE8DF33ED4}" destId="{3561A25E-230F-4C9A-AF09-21779B4FBDB1}" srcOrd="5" destOrd="0" presId="urn:microsoft.com/office/officeart/2005/8/layout/list1"/>
    <dgm:cxn modelId="{A05881F5-8092-4559-8177-858958C99B03}" type="presParOf" srcId="{DD214271-59CA-4C76-8A62-E8BE8DF33ED4}" destId="{829E0488-FFC6-4345-AEFA-3E8DA403F7D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530F66-AEAF-4439-A0D1-27CC7CEC9D65}" type="doc">
      <dgm:prSet loTypeId="urn:microsoft.com/office/officeart/2005/8/layout/vList4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MX"/>
        </a:p>
      </dgm:t>
    </dgm:pt>
    <dgm:pt modelId="{CF6A7324-F89A-440D-BD12-426CACA430CB}">
      <dgm:prSet phldrT="[Texto]" custT="1"/>
      <dgm:spPr/>
      <dgm:t>
        <a:bodyPr/>
        <a:lstStyle/>
        <a:p>
          <a:r>
            <a:rPr lang="es-ES" sz="5400" b="1" dirty="0">
              <a:latin typeface="Montserrat" panose="00000500000000000000" pitchFamily="2" charset="0"/>
            </a:rPr>
            <a:t>                  Convenio </a:t>
          </a:r>
        </a:p>
        <a:p>
          <a:r>
            <a:rPr lang="es-ES" sz="5400" b="1" dirty="0">
              <a:latin typeface="Montserrat" panose="00000500000000000000" pitchFamily="2" charset="0"/>
            </a:rPr>
            <a:t>                 No.189 OIT</a:t>
          </a:r>
          <a:endParaRPr lang="es-MX" sz="5400" b="1" dirty="0">
            <a:latin typeface="Montserrat" panose="00000500000000000000" pitchFamily="2" charset="0"/>
          </a:endParaRPr>
        </a:p>
      </dgm:t>
    </dgm:pt>
    <dgm:pt modelId="{A0F6D11A-A2EE-4CAA-94DD-CE9D99D22088}" type="parTrans" cxnId="{D93C0296-770A-48C5-9A32-6BFAA0AE99B2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3DD91641-7C94-48A6-93F8-1DC821C6AB86}" type="sibTrans" cxnId="{D93C0296-770A-48C5-9A32-6BFAA0AE99B2}">
      <dgm:prSet/>
      <dgm:spPr/>
      <dgm:t>
        <a:bodyPr/>
        <a:lstStyle/>
        <a:p>
          <a:endParaRPr lang="es-MX" sz="1400" b="1">
            <a:latin typeface="Montserrat" panose="00000500000000000000" pitchFamily="2" charset="0"/>
          </a:endParaRPr>
        </a:p>
      </dgm:t>
    </dgm:pt>
    <dgm:pt modelId="{387378B7-C9E5-44E7-9AFB-8F3F50121F66}" type="pres">
      <dgm:prSet presAssocID="{51530F66-AEAF-4439-A0D1-27CC7CEC9D65}" presName="linear" presStyleCnt="0">
        <dgm:presLayoutVars>
          <dgm:dir/>
          <dgm:resizeHandles val="exact"/>
        </dgm:presLayoutVars>
      </dgm:prSet>
      <dgm:spPr/>
    </dgm:pt>
    <dgm:pt modelId="{A1152DE0-437B-45E8-B96B-2375D62C1D0A}" type="pres">
      <dgm:prSet presAssocID="{CF6A7324-F89A-440D-BD12-426CACA430CB}" presName="comp" presStyleCnt="0"/>
      <dgm:spPr/>
    </dgm:pt>
    <dgm:pt modelId="{6E877F1B-139F-4C01-97B5-F840B5AD73A0}" type="pres">
      <dgm:prSet presAssocID="{CF6A7324-F89A-440D-BD12-426CACA430CB}" presName="box" presStyleLbl="node1" presStyleIdx="0" presStyleCnt="1" custLinFactNeighborX="-3759" custLinFactNeighborY="293"/>
      <dgm:spPr/>
    </dgm:pt>
    <dgm:pt modelId="{9069DF19-6C1A-4F9F-BBA4-43B4AC225403}" type="pres">
      <dgm:prSet presAssocID="{CF6A7324-F89A-440D-BD12-426CACA430CB}" presName="img" presStyleLbl="fgImgPlace1" presStyleIdx="0" presStyleCnt="1" custScaleX="249933" custLinFactNeighborX="50440" custLinFactNeighborY="-155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3B60990-7BD8-4270-97CF-DF48FCE8970D}" type="pres">
      <dgm:prSet presAssocID="{CF6A7324-F89A-440D-BD12-426CACA430CB}" presName="text" presStyleLbl="node1" presStyleIdx="0" presStyleCnt="1">
        <dgm:presLayoutVars>
          <dgm:bulletEnabled val="1"/>
        </dgm:presLayoutVars>
      </dgm:prSet>
      <dgm:spPr/>
    </dgm:pt>
  </dgm:ptLst>
  <dgm:cxnLst>
    <dgm:cxn modelId="{7E88412E-2BA9-456D-B9B6-EB8373DDA032}" type="presOf" srcId="{51530F66-AEAF-4439-A0D1-27CC7CEC9D65}" destId="{387378B7-C9E5-44E7-9AFB-8F3F50121F66}" srcOrd="0" destOrd="0" presId="urn:microsoft.com/office/officeart/2005/8/layout/vList4"/>
    <dgm:cxn modelId="{D5D75176-86DE-4767-BE6E-8B2239C14166}" type="presOf" srcId="{CF6A7324-F89A-440D-BD12-426CACA430CB}" destId="{6E877F1B-139F-4C01-97B5-F840B5AD73A0}" srcOrd="0" destOrd="0" presId="urn:microsoft.com/office/officeart/2005/8/layout/vList4"/>
    <dgm:cxn modelId="{D93C0296-770A-48C5-9A32-6BFAA0AE99B2}" srcId="{51530F66-AEAF-4439-A0D1-27CC7CEC9D65}" destId="{CF6A7324-F89A-440D-BD12-426CACA430CB}" srcOrd="0" destOrd="0" parTransId="{A0F6D11A-A2EE-4CAA-94DD-CE9D99D22088}" sibTransId="{3DD91641-7C94-48A6-93F8-1DC821C6AB86}"/>
    <dgm:cxn modelId="{0462E8B7-D4C2-40ED-A48E-0B3B6CABCB4B}" type="presOf" srcId="{CF6A7324-F89A-440D-BD12-426CACA430CB}" destId="{F3B60990-7BD8-4270-97CF-DF48FCE8970D}" srcOrd="1" destOrd="0" presId="urn:microsoft.com/office/officeart/2005/8/layout/vList4"/>
    <dgm:cxn modelId="{CF802C10-95E8-43D3-BF85-519D8D919182}" type="presParOf" srcId="{387378B7-C9E5-44E7-9AFB-8F3F50121F66}" destId="{A1152DE0-437B-45E8-B96B-2375D62C1D0A}" srcOrd="0" destOrd="0" presId="urn:microsoft.com/office/officeart/2005/8/layout/vList4"/>
    <dgm:cxn modelId="{ED919BA2-28AE-48B5-8F82-74EE59732D89}" type="presParOf" srcId="{A1152DE0-437B-45E8-B96B-2375D62C1D0A}" destId="{6E877F1B-139F-4C01-97B5-F840B5AD73A0}" srcOrd="0" destOrd="0" presId="urn:microsoft.com/office/officeart/2005/8/layout/vList4"/>
    <dgm:cxn modelId="{6AA7FA10-F6C8-48F8-B4E5-7C5E6929F76E}" type="presParOf" srcId="{A1152DE0-437B-45E8-B96B-2375D62C1D0A}" destId="{9069DF19-6C1A-4F9F-BBA4-43B4AC225403}" srcOrd="1" destOrd="0" presId="urn:microsoft.com/office/officeart/2005/8/layout/vList4"/>
    <dgm:cxn modelId="{BC37DB49-F232-4AEE-9666-EBCCA5B50D4B}" type="presParOf" srcId="{A1152DE0-437B-45E8-B96B-2375D62C1D0A}" destId="{F3B60990-7BD8-4270-97CF-DF48FCE8970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30FCA-017D-4D12-AE0D-4FF50937955A}">
      <dsp:nvSpPr>
        <dsp:cNvPr id="0" name=""/>
        <dsp:cNvSpPr/>
      </dsp:nvSpPr>
      <dsp:spPr>
        <a:xfrm>
          <a:off x="0" y="0"/>
          <a:ext cx="11301249" cy="205599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3BB42-01DE-4233-8E84-B5F44CEC71FF}">
      <dsp:nvSpPr>
        <dsp:cNvPr id="0" name=""/>
        <dsp:cNvSpPr/>
      </dsp:nvSpPr>
      <dsp:spPr>
        <a:xfrm>
          <a:off x="342149" y="148365"/>
          <a:ext cx="2469058" cy="175926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FF3671-D54F-4195-A115-73757DAC4116}">
      <dsp:nvSpPr>
        <dsp:cNvPr id="0" name=""/>
        <dsp:cNvSpPr/>
      </dsp:nvSpPr>
      <dsp:spPr>
        <a:xfrm rot="10800000">
          <a:off x="342149" y="2055995"/>
          <a:ext cx="2469058" cy="2512884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Montserrat" panose="00000500000000000000" pitchFamily="2" charset="0"/>
            </a:rPr>
            <a:t>Trabajadoras y trabajadores domésticos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Montserrat" panose="00000500000000000000" pitchFamily="2" charset="0"/>
            </a:rPr>
            <a:t>Entre 11 y 18 millones con 93%</a:t>
          </a:r>
          <a:endParaRPr lang="es-MX" sz="2000" b="1" kern="1200" dirty="0">
            <a:latin typeface="Montserrat" panose="00000500000000000000" pitchFamily="2" charset="0"/>
          </a:endParaRPr>
        </a:p>
      </dsp:txBody>
      <dsp:txXfrm rot="10800000">
        <a:off x="418081" y="2055995"/>
        <a:ext cx="2317194" cy="2436952"/>
      </dsp:txXfrm>
    </dsp:sp>
    <dsp:sp modelId="{26DCE51C-9A65-46D1-A46C-8423506BCBF6}">
      <dsp:nvSpPr>
        <dsp:cNvPr id="0" name=""/>
        <dsp:cNvSpPr/>
      </dsp:nvSpPr>
      <dsp:spPr>
        <a:xfrm>
          <a:off x="3058113" y="116838"/>
          <a:ext cx="2469058" cy="18223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71F03-4A11-4005-A24C-5D7DAE438DAE}">
      <dsp:nvSpPr>
        <dsp:cNvPr id="0" name=""/>
        <dsp:cNvSpPr/>
      </dsp:nvSpPr>
      <dsp:spPr>
        <a:xfrm rot="10800000">
          <a:off x="3058113" y="2055995"/>
          <a:ext cx="2469058" cy="2512884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Montserrat" panose="00000500000000000000" pitchFamily="2" charset="0"/>
            </a:rPr>
            <a:t>Representa entre el 10.5% y 14.3%</a:t>
          </a:r>
          <a:r>
            <a:rPr lang="es-ES" sz="2000" kern="1200" dirty="0">
              <a:latin typeface="Montserrat" panose="00000500000000000000" pitchFamily="2" charset="0"/>
            </a:rPr>
            <a:t> del empleo de las mujeres en la región</a:t>
          </a:r>
          <a:endParaRPr lang="es-MX" sz="2000" kern="1200" dirty="0">
            <a:latin typeface="Montserrat" panose="00000500000000000000" pitchFamily="2" charset="0"/>
          </a:endParaRPr>
        </a:p>
      </dsp:txBody>
      <dsp:txXfrm rot="10800000">
        <a:off x="3134045" y="2055995"/>
        <a:ext cx="2317194" cy="2436952"/>
      </dsp:txXfrm>
    </dsp:sp>
    <dsp:sp modelId="{203F5D26-6B51-4873-8F07-1D17D10D2E37}">
      <dsp:nvSpPr>
        <dsp:cNvPr id="0" name=""/>
        <dsp:cNvSpPr/>
      </dsp:nvSpPr>
      <dsp:spPr>
        <a:xfrm>
          <a:off x="5774077" y="132602"/>
          <a:ext cx="2469058" cy="179079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A86DB-2305-4761-A66A-17415222138E}">
      <dsp:nvSpPr>
        <dsp:cNvPr id="0" name=""/>
        <dsp:cNvSpPr/>
      </dsp:nvSpPr>
      <dsp:spPr>
        <a:xfrm rot="10800000">
          <a:off x="5774077" y="2055995"/>
          <a:ext cx="2469058" cy="2512884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Montserrat" panose="00000500000000000000" pitchFamily="2" charset="0"/>
            </a:rPr>
            <a:t>División sexual del trabajo</a:t>
          </a:r>
          <a:r>
            <a:rPr lang="es-ES" sz="2000" kern="1200" dirty="0">
              <a:latin typeface="Montserrat" panose="00000500000000000000" pitchFamily="2" charset="0"/>
            </a:rPr>
            <a:t> arraigada en patrones culturales y de asignación de estas tareas </a:t>
          </a:r>
          <a:r>
            <a:rPr lang="es-ES" sz="2000" b="1" kern="1200" dirty="0">
              <a:latin typeface="Montserrat" panose="00000500000000000000" pitchFamily="2" charset="0"/>
            </a:rPr>
            <a:t>a las mujeres.</a:t>
          </a:r>
          <a:endParaRPr lang="es-MX" sz="2000" b="1" kern="1200" dirty="0">
            <a:latin typeface="Montserrat" panose="00000500000000000000" pitchFamily="2" charset="0"/>
          </a:endParaRPr>
        </a:p>
      </dsp:txBody>
      <dsp:txXfrm rot="10800000">
        <a:off x="5850009" y="2055995"/>
        <a:ext cx="2317194" cy="2436952"/>
      </dsp:txXfrm>
    </dsp:sp>
    <dsp:sp modelId="{D3F11B2E-2A4A-44F4-A83C-9209B7BA64B2}">
      <dsp:nvSpPr>
        <dsp:cNvPr id="0" name=""/>
        <dsp:cNvSpPr/>
      </dsp:nvSpPr>
      <dsp:spPr>
        <a:xfrm>
          <a:off x="8490041" y="274132"/>
          <a:ext cx="2469058" cy="15077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F1904-0C1E-4FD5-AD46-CA5101492293}">
      <dsp:nvSpPr>
        <dsp:cNvPr id="0" name=""/>
        <dsp:cNvSpPr/>
      </dsp:nvSpPr>
      <dsp:spPr>
        <a:xfrm rot="10800000">
          <a:off x="8490041" y="2055995"/>
          <a:ext cx="2469058" cy="2512884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Montserrat" panose="00000500000000000000" pitchFamily="2" charset="0"/>
            </a:rPr>
            <a:t>Leyes y códigos laborales</a:t>
          </a:r>
          <a:r>
            <a:rPr lang="es-ES" sz="2000" kern="1200" dirty="0">
              <a:latin typeface="Montserrat" panose="00000500000000000000" pitchFamily="2" charset="0"/>
            </a:rPr>
            <a:t> en desventaja de quienes realizan este oficio</a:t>
          </a:r>
          <a:endParaRPr lang="es-MX" sz="2000" kern="1200" dirty="0">
            <a:latin typeface="Montserrat" panose="00000500000000000000" pitchFamily="2" charset="0"/>
          </a:endParaRPr>
        </a:p>
      </dsp:txBody>
      <dsp:txXfrm rot="10800000">
        <a:off x="8565973" y="2055995"/>
        <a:ext cx="2317194" cy="2436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B06D7-2116-49F8-8DCE-9733BD949010}">
      <dsp:nvSpPr>
        <dsp:cNvPr id="0" name=""/>
        <dsp:cNvSpPr/>
      </dsp:nvSpPr>
      <dsp:spPr>
        <a:xfrm>
          <a:off x="572532" y="503517"/>
          <a:ext cx="2017596" cy="191473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2775D5-F883-4573-B12D-BADECCED324B}">
      <dsp:nvSpPr>
        <dsp:cNvPr id="0" name=""/>
        <dsp:cNvSpPr/>
      </dsp:nvSpPr>
      <dsp:spPr>
        <a:xfrm>
          <a:off x="451416" y="138418"/>
          <a:ext cx="2259827" cy="329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Montserrat" panose="00000500000000000000" pitchFamily="2" charset="0"/>
            </a:rPr>
            <a:t>Etnia</a:t>
          </a:r>
          <a:endParaRPr lang="es-MX" sz="1400" b="1" kern="1200" dirty="0">
            <a:latin typeface="Montserrat" panose="00000500000000000000" pitchFamily="2" charset="0"/>
          </a:endParaRPr>
        </a:p>
      </dsp:txBody>
      <dsp:txXfrm>
        <a:off x="451416" y="138418"/>
        <a:ext cx="2259827" cy="329710"/>
      </dsp:txXfrm>
    </dsp:sp>
    <dsp:sp modelId="{56A64C6C-AF0B-4F3D-B8D6-39FB4C3C716E}">
      <dsp:nvSpPr>
        <dsp:cNvPr id="0" name=""/>
        <dsp:cNvSpPr/>
      </dsp:nvSpPr>
      <dsp:spPr>
        <a:xfrm>
          <a:off x="4284848" y="537997"/>
          <a:ext cx="2259827" cy="1914738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21C966-54B3-4183-9C2F-EFFDC4BBB23B}">
      <dsp:nvSpPr>
        <dsp:cNvPr id="0" name=""/>
        <dsp:cNvSpPr/>
      </dsp:nvSpPr>
      <dsp:spPr>
        <a:xfrm>
          <a:off x="3991398" y="103937"/>
          <a:ext cx="2846727" cy="467631"/>
        </a:xfrm>
        <a:prstGeom prst="rect">
          <a:avLst/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Montserrat" panose="00000500000000000000" pitchFamily="2" charset="0"/>
            </a:rPr>
            <a:t>Situación socioeconómica</a:t>
          </a:r>
          <a:endParaRPr lang="es-MX" sz="1400" b="1" kern="1200" dirty="0">
            <a:latin typeface="Montserrat" panose="00000500000000000000" pitchFamily="2" charset="0"/>
          </a:endParaRPr>
        </a:p>
      </dsp:txBody>
      <dsp:txXfrm>
        <a:off x="3991398" y="103937"/>
        <a:ext cx="2846727" cy="467631"/>
      </dsp:txXfrm>
    </dsp:sp>
    <dsp:sp modelId="{F370F9B7-0F50-447D-BBA8-4A8FF51A0D5B}">
      <dsp:nvSpPr>
        <dsp:cNvPr id="0" name=""/>
        <dsp:cNvSpPr/>
      </dsp:nvSpPr>
      <dsp:spPr>
        <a:xfrm>
          <a:off x="7824829" y="503517"/>
          <a:ext cx="2454308" cy="1914738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D6E60-6EE4-4C2F-A0B4-09FACE6D6CBD}">
      <dsp:nvSpPr>
        <dsp:cNvPr id="0" name=""/>
        <dsp:cNvSpPr/>
      </dsp:nvSpPr>
      <dsp:spPr>
        <a:xfrm>
          <a:off x="7922070" y="138418"/>
          <a:ext cx="2259827" cy="329710"/>
        </a:xfrm>
        <a:prstGeom prst="rect">
          <a:avLst/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Montserrat" panose="00000500000000000000" pitchFamily="2" charset="0"/>
            </a:rPr>
            <a:t>Nacionalidad</a:t>
          </a:r>
          <a:endParaRPr lang="es-MX" sz="1400" b="1" kern="1200" dirty="0">
            <a:latin typeface="Montserrat" panose="00000500000000000000" pitchFamily="2" charset="0"/>
          </a:endParaRPr>
        </a:p>
      </dsp:txBody>
      <dsp:txXfrm>
        <a:off x="7922070" y="138418"/>
        <a:ext cx="2259827" cy="329710"/>
      </dsp:txXfrm>
    </dsp:sp>
    <dsp:sp modelId="{F38C21AD-5EDB-4280-8DD5-4118F3D874C6}">
      <dsp:nvSpPr>
        <dsp:cNvPr id="0" name=""/>
        <dsp:cNvSpPr/>
      </dsp:nvSpPr>
      <dsp:spPr>
        <a:xfrm>
          <a:off x="381926" y="3120883"/>
          <a:ext cx="2484454" cy="1914738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175099-1F85-49D0-A6C7-2180817903E8}">
      <dsp:nvSpPr>
        <dsp:cNvPr id="0" name=""/>
        <dsp:cNvSpPr/>
      </dsp:nvSpPr>
      <dsp:spPr>
        <a:xfrm>
          <a:off x="494240" y="2755783"/>
          <a:ext cx="2259827" cy="329710"/>
        </a:xfrm>
        <a:prstGeom prst="rect">
          <a:avLst/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Montserrat" panose="00000500000000000000" pitchFamily="2" charset="0"/>
            </a:rPr>
            <a:t>Edad</a:t>
          </a:r>
          <a:endParaRPr lang="es-MX" sz="1400" b="1" kern="1200" dirty="0">
            <a:latin typeface="Montserrat" panose="00000500000000000000" pitchFamily="2" charset="0"/>
          </a:endParaRPr>
        </a:p>
      </dsp:txBody>
      <dsp:txXfrm>
        <a:off x="494240" y="2755783"/>
        <a:ext cx="2259827" cy="329710"/>
      </dsp:txXfrm>
    </dsp:sp>
    <dsp:sp modelId="{3E754DB8-A962-46EF-AF5D-4926A76A8EB8}">
      <dsp:nvSpPr>
        <dsp:cNvPr id="0" name=""/>
        <dsp:cNvSpPr/>
      </dsp:nvSpPr>
      <dsp:spPr>
        <a:xfrm>
          <a:off x="4034221" y="3120883"/>
          <a:ext cx="2259827" cy="1914738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4910F-2FB1-4458-9A91-459194B54668}">
      <dsp:nvSpPr>
        <dsp:cNvPr id="0" name=""/>
        <dsp:cNvSpPr/>
      </dsp:nvSpPr>
      <dsp:spPr>
        <a:xfrm>
          <a:off x="4034221" y="2755783"/>
          <a:ext cx="2259827" cy="329710"/>
        </a:xfrm>
        <a:prstGeom prst="rect">
          <a:avLst/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Montserrat" panose="00000500000000000000" pitchFamily="2" charset="0"/>
            </a:rPr>
            <a:t>Estatus Migratorio</a:t>
          </a:r>
          <a:endParaRPr lang="es-MX" sz="1400" b="1" kern="1200" dirty="0">
            <a:latin typeface="Montserrat" panose="00000500000000000000" pitchFamily="2" charset="0"/>
          </a:endParaRPr>
        </a:p>
      </dsp:txBody>
      <dsp:txXfrm>
        <a:off x="4034221" y="2755783"/>
        <a:ext cx="2259827" cy="329710"/>
      </dsp:txXfrm>
    </dsp:sp>
    <dsp:sp modelId="{5B989A59-5B33-49D1-8E6F-99EB0A823FC0}">
      <dsp:nvSpPr>
        <dsp:cNvPr id="0" name=""/>
        <dsp:cNvSpPr/>
      </dsp:nvSpPr>
      <dsp:spPr>
        <a:xfrm>
          <a:off x="7574203" y="3120883"/>
          <a:ext cx="3094540" cy="1914738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528DA-57B3-4758-A1ED-A5B19A7EF279}">
      <dsp:nvSpPr>
        <dsp:cNvPr id="0" name=""/>
        <dsp:cNvSpPr/>
      </dsp:nvSpPr>
      <dsp:spPr>
        <a:xfrm>
          <a:off x="7991559" y="2755783"/>
          <a:ext cx="2259827" cy="32971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Montserrat" panose="00000500000000000000" pitchFamily="2" charset="0"/>
            </a:rPr>
            <a:t>Género</a:t>
          </a:r>
          <a:endParaRPr lang="es-MX" sz="1400" b="1" kern="1200" dirty="0">
            <a:latin typeface="Montserrat" panose="00000500000000000000" pitchFamily="2" charset="0"/>
          </a:endParaRPr>
        </a:p>
      </dsp:txBody>
      <dsp:txXfrm>
        <a:off x="7991559" y="2755783"/>
        <a:ext cx="2259827" cy="3297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460EA-0DA5-4F3C-8D36-C6F652A42174}">
      <dsp:nvSpPr>
        <dsp:cNvPr id="0" name=""/>
        <dsp:cNvSpPr/>
      </dsp:nvSpPr>
      <dsp:spPr>
        <a:xfrm>
          <a:off x="0" y="55"/>
          <a:ext cx="5457069" cy="13857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latin typeface="Montserrat" panose="00000500000000000000" pitchFamily="2" charset="0"/>
            </a:rPr>
            <a:t>Mejorar la protección de los derechos laborales de las trabajadoras del hogar remuneradas, a través de esfuerzos regionales</a:t>
          </a:r>
          <a:endParaRPr lang="es-MX" sz="1600" b="1" kern="1200" dirty="0">
            <a:latin typeface="Montserrat" panose="00000500000000000000" pitchFamily="2" charset="0"/>
          </a:endParaRPr>
        </a:p>
      </dsp:txBody>
      <dsp:txXfrm>
        <a:off x="67649" y="67704"/>
        <a:ext cx="5321771" cy="1250496"/>
      </dsp:txXfrm>
    </dsp:sp>
    <dsp:sp modelId="{1B3C358A-1EF7-4B5A-8FEB-C52AE4E64200}">
      <dsp:nvSpPr>
        <dsp:cNvPr id="0" name=""/>
        <dsp:cNvSpPr/>
      </dsp:nvSpPr>
      <dsp:spPr>
        <a:xfrm>
          <a:off x="0" y="1400221"/>
          <a:ext cx="5457069" cy="1385794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latin typeface="Montserrat" panose="00000500000000000000" pitchFamily="2" charset="0"/>
            </a:rPr>
            <a:t>Formular propuestas de mecanismos para la formalización del trabajo del hogar remunerado, a partir de las experiencias presentadas por los países.</a:t>
          </a:r>
          <a:endParaRPr lang="es-MX" sz="1600" b="1" kern="1200" dirty="0">
            <a:latin typeface="Montserrat" panose="00000500000000000000" pitchFamily="2" charset="0"/>
          </a:endParaRPr>
        </a:p>
      </dsp:txBody>
      <dsp:txXfrm>
        <a:off x="67649" y="1467870"/>
        <a:ext cx="5321771" cy="1250496"/>
      </dsp:txXfrm>
    </dsp:sp>
    <dsp:sp modelId="{69E07EBB-26FB-40E5-AF6A-C27F88F99B99}">
      <dsp:nvSpPr>
        <dsp:cNvPr id="0" name=""/>
        <dsp:cNvSpPr/>
      </dsp:nvSpPr>
      <dsp:spPr>
        <a:xfrm>
          <a:off x="0" y="2800388"/>
          <a:ext cx="5457069" cy="1385794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latin typeface="Montserrat" panose="00000500000000000000" pitchFamily="2" charset="0"/>
            </a:rPr>
            <a:t>Identificar vías que posibiliten, en el nivel regional, el reconocimiento de las competencias que portan las trabajadoras del hogar remuneradas y el fortalecimiento para el empleo mediante programas de capacitación</a:t>
          </a:r>
          <a:endParaRPr lang="es-MX" sz="1600" b="1" kern="1200" dirty="0">
            <a:latin typeface="Montserrat" panose="00000500000000000000" pitchFamily="2" charset="0"/>
          </a:endParaRPr>
        </a:p>
      </dsp:txBody>
      <dsp:txXfrm>
        <a:off x="67649" y="2868037"/>
        <a:ext cx="5321771" cy="12504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8BCA3-1E7F-4DCE-9D8F-F75CCC9B2653}">
      <dsp:nvSpPr>
        <dsp:cNvPr id="0" name=""/>
        <dsp:cNvSpPr/>
      </dsp:nvSpPr>
      <dsp:spPr>
        <a:xfrm>
          <a:off x="32" y="12071"/>
          <a:ext cx="3108379" cy="1008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Nivel Regional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2" y="12071"/>
        <a:ext cx="3108379" cy="1008000"/>
      </dsp:txXfrm>
    </dsp:sp>
    <dsp:sp modelId="{F2C445E6-D56C-4505-8985-812BBA72782C}">
      <dsp:nvSpPr>
        <dsp:cNvPr id="0" name=""/>
        <dsp:cNvSpPr/>
      </dsp:nvSpPr>
      <dsp:spPr>
        <a:xfrm>
          <a:off x="32" y="1020071"/>
          <a:ext cx="3108379" cy="355477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Montserrat" panose="00000500000000000000" pitchFamily="2" charset="0"/>
            </a:rPr>
            <a:t>Establecer principios mínimos de trabajo decente, garantías de protección social, que deben brindar las legislaciones nacionales a las trabajadoras del hogar remuneradas, incluyendo a las migrantes a la luz del convenio no.89 de la OIT.</a:t>
          </a:r>
          <a:endParaRPr lang="es-MX" sz="1800" kern="1200" dirty="0">
            <a:latin typeface="Montserrat" panose="00000500000000000000" pitchFamily="2" charset="0"/>
          </a:endParaRPr>
        </a:p>
      </dsp:txBody>
      <dsp:txXfrm>
        <a:off x="32" y="1020071"/>
        <a:ext cx="3108379" cy="3554775"/>
      </dsp:txXfrm>
    </dsp:sp>
    <dsp:sp modelId="{0A02C7D4-1D7F-45D2-8E96-9EFA34004019}">
      <dsp:nvSpPr>
        <dsp:cNvPr id="0" name=""/>
        <dsp:cNvSpPr/>
      </dsp:nvSpPr>
      <dsp:spPr>
        <a:xfrm>
          <a:off x="3543585" y="12071"/>
          <a:ext cx="3108379" cy="10080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Nivel Nacional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543585" y="12071"/>
        <a:ext cx="3108379" cy="1008000"/>
      </dsp:txXfrm>
    </dsp:sp>
    <dsp:sp modelId="{ED3E85BE-F463-41A1-BF71-7126A8A4F59D}">
      <dsp:nvSpPr>
        <dsp:cNvPr id="0" name=""/>
        <dsp:cNvSpPr/>
      </dsp:nvSpPr>
      <dsp:spPr>
        <a:xfrm>
          <a:off x="3543585" y="1020071"/>
          <a:ext cx="3108379" cy="3554775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1800" kern="1200" dirty="0">
            <a:latin typeface="Montserrat" panose="00000500000000000000" pitchFamily="2" charset="0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Montserrat" panose="00000500000000000000" pitchFamily="2" charset="0"/>
            </a:rPr>
            <a:t>Desarrollar acciones de incidencia compartiendo en el marco de la CRM las estrategias implementadas.</a:t>
          </a:r>
          <a:endParaRPr lang="es-MX" sz="1800" kern="1200" dirty="0">
            <a:latin typeface="Montserrat" panose="00000500000000000000" pitchFamily="2" charset="0"/>
          </a:endParaRPr>
        </a:p>
      </dsp:txBody>
      <dsp:txXfrm>
        <a:off x="3543585" y="1020071"/>
        <a:ext cx="3108379" cy="35547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BB27B-8B7E-4662-9E10-677DE12A74D1}">
      <dsp:nvSpPr>
        <dsp:cNvPr id="0" name=""/>
        <dsp:cNvSpPr/>
      </dsp:nvSpPr>
      <dsp:spPr>
        <a:xfrm>
          <a:off x="335523" y="585473"/>
          <a:ext cx="5980950" cy="543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Sistematizar los principales mecanismos.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35523" y="585473"/>
        <a:ext cx="5980950" cy="543722"/>
      </dsp:txXfrm>
    </dsp:sp>
    <dsp:sp modelId="{B267DBAF-6F9A-4113-81FB-EA13D0FCDDB0}">
      <dsp:nvSpPr>
        <dsp:cNvPr id="0" name=""/>
        <dsp:cNvSpPr/>
      </dsp:nvSpPr>
      <dsp:spPr>
        <a:xfrm>
          <a:off x="335523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23CAEC-005D-43FD-8E3D-E49A8F71594E}">
      <dsp:nvSpPr>
        <dsp:cNvPr id="0" name=""/>
        <dsp:cNvSpPr/>
      </dsp:nvSpPr>
      <dsp:spPr>
        <a:xfrm>
          <a:off x="1179501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42805"/>
            <a:satOff val="-2468"/>
            <a:lumOff val="254"/>
            <a:alphaOff val="0"/>
          </a:schemeClr>
        </a:solidFill>
        <a:ln w="12700" cap="flat" cmpd="sng" algn="ctr">
          <a:solidFill>
            <a:schemeClr val="accent2">
              <a:hueOff val="-42805"/>
              <a:satOff val="-2468"/>
              <a:lumOff val="2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04EB1-C187-4978-8BB6-51D078F37C25}">
      <dsp:nvSpPr>
        <dsp:cNvPr id="0" name=""/>
        <dsp:cNvSpPr/>
      </dsp:nvSpPr>
      <dsp:spPr>
        <a:xfrm>
          <a:off x="2023480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85610"/>
            <a:satOff val="-4937"/>
            <a:lumOff val="508"/>
            <a:alphaOff val="0"/>
          </a:schemeClr>
        </a:solidFill>
        <a:ln w="12700" cap="flat" cmpd="sng" algn="ctr">
          <a:solidFill>
            <a:schemeClr val="accent2">
              <a:hueOff val="-85610"/>
              <a:satOff val="-4937"/>
              <a:lumOff val="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74564-32CE-4A24-B69D-AE672DB9B8A0}">
      <dsp:nvSpPr>
        <dsp:cNvPr id="0" name=""/>
        <dsp:cNvSpPr/>
      </dsp:nvSpPr>
      <dsp:spPr>
        <a:xfrm>
          <a:off x="2867458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28414"/>
            <a:satOff val="-7405"/>
            <a:lumOff val="761"/>
            <a:alphaOff val="0"/>
          </a:schemeClr>
        </a:solidFill>
        <a:ln w="12700" cap="flat" cmpd="sng" algn="ctr">
          <a:solidFill>
            <a:schemeClr val="accent2">
              <a:hueOff val="-128414"/>
              <a:satOff val="-7405"/>
              <a:lumOff val="7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34B4CD-173D-4AC9-8BA0-50ADD8AFDE0D}">
      <dsp:nvSpPr>
        <dsp:cNvPr id="0" name=""/>
        <dsp:cNvSpPr/>
      </dsp:nvSpPr>
      <dsp:spPr>
        <a:xfrm>
          <a:off x="3711437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71219"/>
            <a:satOff val="-9874"/>
            <a:lumOff val="1015"/>
            <a:alphaOff val="0"/>
          </a:schemeClr>
        </a:solidFill>
        <a:ln w="12700" cap="flat" cmpd="sng" algn="ctr">
          <a:solidFill>
            <a:schemeClr val="accent2">
              <a:hueOff val="-171219"/>
              <a:satOff val="-9874"/>
              <a:lumOff val="1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76A08-66C4-4970-99E5-B26C1E53E9F7}">
      <dsp:nvSpPr>
        <dsp:cNvPr id="0" name=""/>
        <dsp:cNvSpPr/>
      </dsp:nvSpPr>
      <dsp:spPr>
        <a:xfrm>
          <a:off x="4555416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214024"/>
            <a:satOff val="-12342"/>
            <a:lumOff val="1269"/>
            <a:alphaOff val="0"/>
          </a:schemeClr>
        </a:solidFill>
        <a:ln w="12700" cap="flat" cmpd="sng" algn="ctr">
          <a:solidFill>
            <a:schemeClr val="accent2">
              <a:hueOff val="-214024"/>
              <a:satOff val="-12342"/>
              <a:lumOff val="12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F1862-3E9E-45AA-9DA8-BA9EC29A6FE0}">
      <dsp:nvSpPr>
        <dsp:cNvPr id="0" name=""/>
        <dsp:cNvSpPr/>
      </dsp:nvSpPr>
      <dsp:spPr>
        <a:xfrm>
          <a:off x="5399394" y="112919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256829"/>
            <a:satOff val="-14811"/>
            <a:lumOff val="1523"/>
            <a:alphaOff val="0"/>
          </a:schemeClr>
        </a:solidFill>
        <a:ln w="12700" cap="flat" cmpd="sng" algn="ctr">
          <a:solidFill>
            <a:schemeClr val="accent2">
              <a:hueOff val="-256829"/>
              <a:satOff val="-14811"/>
              <a:lumOff val="1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359D99-DDCB-4038-BA47-D6A2625B1502}">
      <dsp:nvSpPr>
        <dsp:cNvPr id="0" name=""/>
        <dsp:cNvSpPr/>
      </dsp:nvSpPr>
      <dsp:spPr>
        <a:xfrm>
          <a:off x="335523" y="1361003"/>
          <a:ext cx="5980950" cy="543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Establecer hojas de ruta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35523" y="1361003"/>
        <a:ext cx="5980950" cy="543722"/>
      </dsp:txXfrm>
    </dsp:sp>
    <dsp:sp modelId="{9FC82A7C-3B92-461D-9AB9-F2F62BB36F0F}">
      <dsp:nvSpPr>
        <dsp:cNvPr id="0" name=""/>
        <dsp:cNvSpPr/>
      </dsp:nvSpPr>
      <dsp:spPr>
        <a:xfrm>
          <a:off x="335523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299634"/>
            <a:satOff val="-17279"/>
            <a:lumOff val="1776"/>
            <a:alphaOff val="0"/>
          </a:schemeClr>
        </a:solidFill>
        <a:ln w="12700" cap="flat" cmpd="sng" algn="ctr">
          <a:solidFill>
            <a:schemeClr val="accent2">
              <a:hueOff val="-299634"/>
              <a:satOff val="-17279"/>
              <a:lumOff val="17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21AB3-CF92-44EC-9B8E-810A78BC3661}">
      <dsp:nvSpPr>
        <dsp:cNvPr id="0" name=""/>
        <dsp:cNvSpPr/>
      </dsp:nvSpPr>
      <dsp:spPr>
        <a:xfrm>
          <a:off x="1179501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342438"/>
            <a:satOff val="-19748"/>
            <a:lumOff val="2030"/>
            <a:alphaOff val="0"/>
          </a:schemeClr>
        </a:solidFill>
        <a:ln w="12700" cap="flat" cmpd="sng" algn="ctr">
          <a:solidFill>
            <a:schemeClr val="accent2">
              <a:hueOff val="-342438"/>
              <a:satOff val="-19748"/>
              <a:lumOff val="20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D722D6-49DB-49F7-9DCA-5FC514F86D5D}">
      <dsp:nvSpPr>
        <dsp:cNvPr id="0" name=""/>
        <dsp:cNvSpPr/>
      </dsp:nvSpPr>
      <dsp:spPr>
        <a:xfrm>
          <a:off x="2023480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385243"/>
            <a:satOff val="-22216"/>
            <a:lumOff val="2284"/>
            <a:alphaOff val="0"/>
          </a:schemeClr>
        </a:solidFill>
        <a:ln w="12700" cap="flat" cmpd="sng" algn="ctr">
          <a:solidFill>
            <a:schemeClr val="accent2">
              <a:hueOff val="-385243"/>
              <a:satOff val="-22216"/>
              <a:lumOff val="22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BCE8B-E084-49D4-9CCF-BA5060A56E07}">
      <dsp:nvSpPr>
        <dsp:cNvPr id="0" name=""/>
        <dsp:cNvSpPr/>
      </dsp:nvSpPr>
      <dsp:spPr>
        <a:xfrm>
          <a:off x="2867458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428048"/>
            <a:satOff val="-24685"/>
            <a:lumOff val="2538"/>
            <a:alphaOff val="0"/>
          </a:schemeClr>
        </a:solidFill>
        <a:ln w="12700" cap="flat" cmpd="sng" algn="ctr">
          <a:solidFill>
            <a:schemeClr val="accent2">
              <a:hueOff val="-428048"/>
              <a:satOff val="-24685"/>
              <a:lumOff val="25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7C5A4A-1597-4849-A560-61DCF51E555D}">
      <dsp:nvSpPr>
        <dsp:cNvPr id="0" name=""/>
        <dsp:cNvSpPr/>
      </dsp:nvSpPr>
      <dsp:spPr>
        <a:xfrm>
          <a:off x="3711437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470853"/>
            <a:satOff val="-27153"/>
            <a:lumOff val="2791"/>
            <a:alphaOff val="0"/>
          </a:schemeClr>
        </a:solidFill>
        <a:ln w="12700" cap="flat" cmpd="sng" algn="ctr">
          <a:solidFill>
            <a:schemeClr val="accent2">
              <a:hueOff val="-470853"/>
              <a:satOff val="-27153"/>
              <a:lumOff val="27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DA1F6-E91F-4FE8-A7B4-B1FB408805D1}">
      <dsp:nvSpPr>
        <dsp:cNvPr id="0" name=""/>
        <dsp:cNvSpPr/>
      </dsp:nvSpPr>
      <dsp:spPr>
        <a:xfrm>
          <a:off x="4555416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513658"/>
            <a:satOff val="-29622"/>
            <a:lumOff val="3045"/>
            <a:alphaOff val="0"/>
          </a:schemeClr>
        </a:solidFill>
        <a:ln w="12700" cap="flat" cmpd="sng" algn="ctr">
          <a:solidFill>
            <a:schemeClr val="accent2">
              <a:hueOff val="-513658"/>
              <a:satOff val="-29622"/>
              <a:lumOff val="30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9983E2-5082-4657-A27F-6659BB7A25F6}">
      <dsp:nvSpPr>
        <dsp:cNvPr id="0" name=""/>
        <dsp:cNvSpPr/>
      </dsp:nvSpPr>
      <dsp:spPr>
        <a:xfrm>
          <a:off x="5399394" y="190472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556462"/>
            <a:satOff val="-32090"/>
            <a:lumOff val="3299"/>
            <a:alphaOff val="0"/>
          </a:schemeClr>
        </a:solidFill>
        <a:ln w="12700" cap="flat" cmpd="sng" algn="ctr">
          <a:solidFill>
            <a:schemeClr val="accent2">
              <a:hueOff val="-556462"/>
              <a:satOff val="-32090"/>
              <a:lumOff val="329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576BA-9860-486F-A68F-8728450CD7E2}">
      <dsp:nvSpPr>
        <dsp:cNvPr id="0" name=""/>
        <dsp:cNvSpPr/>
      </dsp:nvSpPr>
      <dsp:spPr>
        <a:xfrm>
          <a:off x="335523" y="2136534"/>
          <a:ext cx="5980950" cy="543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Contar con asistencia técnica por la cooperación internacional.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35523" y="2136534"/>
        <a:ext cx="5980950" cy="543722"/>
      </dsp:txXfrm>
    </dsp:sp>
    <dsp:sp modelId="{11E35E72-9AF7-4798-AFB1-D3C24B8876DD}">
      <dsp:nvSpPr>
        <dsp:cNvPr id="0" name=""/>
        <dsp:cNvSpPr/>
      </dsp:nvSpPr>
      <dsp:spPr>
        <a:xfrm>
          <a:off x="335523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599267"/>
            <a:satOff val="-34559"/>
            <a:lumOff val="3553"/>
            <a:alphaOff val="0"/>
          </a:schemeClr>
        </a:solidFill>
        <a:ln w="12700" cap="flat" cmpd="sng" algn="ctr">
          <a:solidFill>
            <a:schemeClr val="accent2">
              <a:hueOff val="-599267"/>
              <a:satOff val="-34559"/>
              <a:lumOff val="35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A6DBF5-147B-4730-876F-997E7AAE48D3}">
      <dsp:nvSpPr>
        <dsp:cNvPr id="0" name=""/>
        <dsp:cNvSpPr/>
      </dsp:nvSpPr>
      <dsp:spPr>
        <a:xfrm>
          <a:off x="1179501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642072"/>
            <a:satOff val="-37027"/>
            <a:lumOff val="3806"/>
            <a:alphaOff val="0"/>
          </a:schemeClr>
        </a:solidFill>
        <a:ln w="12700" cap="flat" cmpd="sng" algn="ctr">
          <a:solidFill>
            <a:schemeClr val="accent2">
              <a:hueOff val="-642072"/>
              <a:satOff val="-37027"/>
              <a:lumOff val="38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C915B4-E103-493B-8698-B5824DD17313}">
      <dsp:nvSpPr>
        <dsp:cNvPr id="0" name=""/>
        <dsp:cNvSpPr/>
      </dsp:nvSpPr>
      <dsp:spPr>
        <a:xfrm>
          <a:off x="2023480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684877"/>
            <a:satOff val="-39496"/>
            <a:lumOff val="4060"/>
            <a:alphaOff val="0"/>
          </a:schemeClr>
        </a:solidFill>
        <a:ln w="12700" cap="flat" cmpd="sng" algn="ctr">
          <a:solidFill>
            <a:schemeClr val="accent2">
              <a:hueOff val="-684877"/>
              <a:satOff val="-39496"/>
              <a:lumOff val="40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EFEDF-A916-42A2-A139-8D15B01CBE85}">
      <dsp:nvSpPr>
        <dsp:cNvPr id="0" name=""/>
        <dsp:cNvSpPr/>
      </dsp:nvSpPr>
      <dsp:spPr>
        <a:xfrm>
          <a:off x="2867458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3D97C-AD55-4446-8AC2-A6AFC6354E2F}">
      <dsp:nvSpPr>
        <dsp:cNvPr id="0" name=""/>
        <dsp:cNvSpPr/>
      </dsp:nvSpPr>
      <dsp:spPr>
        <a:xfrm>
          <a:off x="3711437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770486"/>
            <a:satOff val="-44432"/>
            <a:lumOff val="4568"/>
            <a:alphaOff val="0"/>
          </a:schemeClr>
        </a:solidFill>
        <a:ln w="12700" cap="flat" cmpd="sng" algn="ctr">
          <a:solidFill>
            <a:schemeClr val="accent2">
              <a:hueOff val="-770486"/>
              <a:satOff val="-44432"/>
              <a:lumOff val="45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A4684-81E0-456F-9E70-01C4FEB71AE0}">
      <dsp:nvSpPr>
        <dsp:cNvPr id="0" name=""/>
        <dsp:cNvSpPr/>
      </dsp:nvSpPr>
      <dsp:spPr>
        <a:xfrm>
          <a:off x="4555416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813291"/>
            <a:satOff val="-46901"/>
            <a:lumOff val="4822"/>
            <a:alphaOff val="0"/>
          </a:schemeClr>
        </a:solidFill>
        <a:ln w="12700" cap="flat" cmpd="sng" algn="ctr">
          <a:solidFill>
            <a:schemeClr val="accent2">
              <a:hueOff val="-813291"/>
              <a:satOff val="-46901"/>
              <a:lumOff val="48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CE00F1-97C1-47E2-A72F-8F563E9500C3}">
      <dsp:nvSpPr>
        <dsp:cNvPr id="0" name=""/>
        <dsp:cNvSpPr/>
      </dsp:nvSpPr>
      <dsp:spPr>
        <a:xfrm>
          <a:off x="5399394" y="2680256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856096"/>
            <a:satOff val="-49369"/>
            <a:lumOff val="5075"/>
            <a:alphaOff val="0"/>
          </a:schemeClr>
        </a:solidFill>
        <a:ln w="12700" cap="flat" cmpd="sng" algn="ctr">
          <a:solidFill>
            <a:schemeClr val="accent2">
              <a:hueOff val="-856096"/>
              <a:satOff val="-49369"/>
              <a:lumOff val="50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A4A35-C0D8-49B2-93AA-557941A561EA}">
      <dsp:nvSpPr>
        <dsp:cNvPr id="0" name=""/>
        <dsp:cNvSpPr/>
      </dsp:nvSpPr>
      <dsp:spPr>
        <a:xfrm>
          <a:off x="335523" y="2912064"/>
          <a:ext cx="5980950" cy="543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Diseñar una plataforma virtual informativa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35523" y="2912064"/>
        <a:ext cx="5980950" cy="543722"/>
      </dsp:txXfrm>
    </dsp:sp>
    <dsp:sp modelId="{CE06F773-CE11-41FA-8A03-3E4505DEBDF5}">
      <dsp:nvSpPr>
        <dsp:cNvPr id="0" name=""/>
        <dsp:cNvSpPr/>
      </dsp:nvSpPr>
      <dsp:spPr>
        <a:xfrm>
          <a:off x="335523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898901"/>
            <a:satOff val="-51838"/>
            <a:lumOff val="5329"/>
            <a:alphaOff val="0"/>
          </a:schemeClr>
        </a:solidFill>
        <a:ln w="12700" cap="flat" cmpd="sng" algn="ctr">
          <a:solidFill>
            <a:schemeClr val="accent2">
              <a:hueOff val="-898901"/>
              <a:satOff val="-51838"/>
              <a:lumOff val="53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1A7B3-1D49-43FB-AAB0-365E033872BF}">
      <dsp:nvSpPr>
        <dsp:cNvPr id="0" name=""/>
        <dsp:cNvSpPr/>
      </dsp:nvSpPr>
      <dsp:spPr>
        <a:xfrm>
          <a:off x="1179501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941706"/>
            <a:satOff val="-54306"/>
            <a:lumOff val="5583"/>
            <a:alphaOff val="0"/>
          </a:schemeClr>
        </a:solidFill>
        <a:ln w="12700" cap="flat" cmpd="sng" algn="ctr">
          <a:solidFill>
            <a:schemeClr val="accent2">
              <a:hueOff val="-941706"/>
              <a:satOff val="-54306"/>
              <a:lumOff val="55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F6C1D2-6BD1-4D3F-9766-1E3FD939213D}">
      <dsp:nvSpPr>
        <dsp:cNvPr id="0" name=""/>
        <dsp:cNvSpPr/>
      </dsp:nvSpPr>
      <dsp:spPr>
        <a:xfrm>
          <a:off x="2023480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984510"/>
            <a:satOff val="-56775"/>
            <a:lumOff val="5837"/>
            <a:alphaOff val="0"/>
          </a:schemeClr>
        </a:solidFill>
        <a:ln w="12700" cap="flat" cmpd="sng" algn="ctr">
          <a:solidFill>
            <a:schemeClr val="accent2">
              <a:hueOff val="-984510"/>
              <a:satOff val="-56775"/>
              <a:lumOff val="58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160AD-A07B-43DF-8C60-43678352BE0E}">
      <dsp:nvSpPr>
        <dsp:cNvPr id="0" name=""/>
        <dsp:cNvSpPr/>
      </dsp:nvSpPr>
      <dsp:spPr>
        <a:xfrm>
          <a:off x="2867458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027315"/>
            <a:satOff val="-59243"/>
            <a:lumOff val="6090"/>
            <a:alphaOff val="0"/>
          </a:schemeClr>
        </a:solidFill>
        <a:ln w="12700" cap="flat" cmpd="sng" algn="ctr">
          <a:solidFill>
            <a:schemeClr val="accent2">
              <a:hueOff val="-1027315"/>
              <a:satOff val="-59243"/>
              <a:lumOff val="60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CF224C-FEF7-4F55-9AC5-061A68164D35}">
      <dsp:nvSpPr>
        <dsp:cNvPr id="0" name=""/>
        <dsp:cNvSpPr/>
      </dsp:nvSpPr>
      <dsp:spPr>
        <a:xfrm>
          <a:off x="3711437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070120"/>
            <a:satOff val="-61712"/>
            <a:lumOff val="6344"/>
            <a:alphaOff val="0"/>
          </a:schemeClr>
        </a:solidFill>
        <a:ln w="12700" cap="flat" cmpd="sng" algn="ctr">
          <a:solidFill>
            <a:schemeClr val="accent2">
              <a:hueOff val="-1070120"/>
              <a:satOff val="-61712"/>
              <a:lumOff val="63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98F3A-B957-4AA3-8C81-66CDCBA48334}">
      <dsp:nvSpPr>
        <dsp:cNvPr id="0" name=""/>
        <dsp:cNvSpPr/>
      </dsp:nvSpPr>
      <dsp:spPr>
        <a:xfrm>
          <a:off x="4555416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112925"/>
            <a:satOff val="-64180"/>
            <a:lumOff val="6598"/>
            <a:alphaOff val="0"/>
          </a:schemeClr>
        </a:solidFill>
        <a:ln w="12700" cap="flat" cmpd="sng" algn="ctr">
          <a:solidFill>
            <a:schemeClr val="accent2">
              <a:hueOff val="-1112925"/>
              <a:satOff val="-64180"/>
              <a:lumOff val="65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6159A-35BF-48DF-8D63-DC7169C2D26B}">
      <dsp:nvSpPr>
        <dsp:cNvPr id="0" name=""/>
        <dsp:cNvSpPr/>
      </dsp:nvSpPr>
      <dsp:spPr>
        <a:xfrm>
          <a:off x="5399394" y="345578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155729"/>
            <a:satOff val="-66649"/>
            <a:lumOff val="6852"/>
            <a:alphaOff val="0"/>
          </a:schemeClr>
        </a:solidFill>
        <a:ln w="12700" cap="flat" cmpd="sng" algn="ctr">
          <a:solidFill>
            <a:schemeClr val="accent2">
              <a:hueOff val="-1155729"/>
              <a:satOff val="-66649"/>
              <a:lumOff val="6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025E8-20B2-43A0-8A8F-685002401EBC}">
      <dsp:nvSpPr>
        <dsp:cNvPr id="0" name=""/>
        <dsp:cNvSpPr/>
      </dsp:nvSpPr>
      <dsp:spPr>
        <a:xfrm>
          <a:off x="335523" y="3687594"/>
          <a:ext cx="5980950" cy="543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Visibilizar y sensibilizar sobre condiciones de trabajo y de vida.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35523" y="3687594"/>
        <a:ext cx="5980950" cy="543722"/>
      </dsp:txXfrm>
    </dsp:sp>
    <dsp:sp modelId="{9734DB6C-0952-4604-9C73-9E1DACCFB401}">
      <dsp:nvSpPr>
        <dsp:cNvPr id="0" name=""/>
        <dsp:cNvSpPr/>
      </dsp:nvSpPr>
      <dsp:spPr>
        <a:xfrm>
          <a:off x="335523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198534"/>
            <a:satOff val="-69117"/>
            <a:lumOff val="7105"/>
            <a:alphaOff val="0"/>
          </a:schemeClr>
        </a:solidFill>
        <a:ln w="12700" cap="flat" cmpd="sng" algn="ctr">
          <a:solidFill>
            <a:schemeClr val="accent2">
              <a:hueOff val="-1198534"/>
              <a:satOff val="-69117"/>
              <a:lumOff val="71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087F0-8F4A-4A23-BF61-09085AAAB90F}">
      <dsp:nvSpPr>
        <dsp:cNvPr id="0" name=""/>
        <dsp:cNvSpPr/>
      </dsp:nvSpPr>
      <dsp:spPr>
        <a:xfrm>
          <a:off x="1179501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241339"/>
            <a:satOff val="-71586"/>
            <a:lumOff val="7359"/>
            <a:alphaOff val="0"/>
          </a:schemeClr>
        </a:solidFill>
        <a:ln w="12700" cap="flat" cmpd="sng" algn="ctr">
          <a:solidFill>
            <a:schemeClr val="accent2">
              <a:hueOff val="-1241339"/>
              <a:satOff val="-71586"/>
              <a:lumOff val="73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0183A-8CCD-4541-8C91-BCF2D3FA3D70}">
      <dsp:nvSpPr>
        <dsp:cNvPr id="0" name=""/>
        <dsp:cNvSpPr/>
      </dsp:nvSpPr>
      <dsp:spPr>
        <a:xfrm>
          <a:off x="2023480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284144"/>
            <a:satOff val="-74054"/>
            <a:lumOff val="7613"/>
            <a:alphaOff val="0"/>
          </a:schemeClr>
        </a:solidFill>
        <a:ln w="12700" cap="flat" cmpd="sng" algn="ctr">
          <a:solidFill>
            <a:schemeClr val="accent2">
              <a:hueOff val="-1284144"/>
              <a:satOff val="-74054"/>
              <a:lumOff val="76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2B799F-3DD4-4DE8-B7E5-D61A0B243D39}">
      <dsp:nvSpPr>
        <dsp:cNvPr id="0" name=""/>
        <dsp:cNvSpPr/>
      </dsp:nvSpPr>
      <dsp:spPr>
        <a:xfrm>
          <a:off x="2867458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326949"/>
            <a:satOff val="-76523"/>
            <a:lumOff val="7867"/>
            <a:alphaOff val="0"/>
          </a:schemeClr>
        </a:solidFill>
        <a:ln w="12700" cap="flat" cmpd="sng" algn="ctr">
          <a:solidFill>
            <a:schemeClr val="accent2">
              <a:hueOff val="-1326949"/>
              <a:satOff val="-76523"/>
              <a:lumOff val="78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61D7B-25E2-4A2F-A7C6-DD8870389893}">
      <dsp:nvSpPr>
        <dsp:cNvPr id="0" name=""/>
        <dsp:cNvSpPr/>
      </dsp:nvSpPr>
      <dsp:spPr>
        <a:xfrm>
          <a:off x="3711437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369753"/>
            <a:satOff val="-78991"/>
            <a:lumOff val="8120"/>
            <a:alphaOff val="0"/>
          </a:schemeClr>
        </a:solidFill>
        <a:ln w="12700" cap="flat" cmpd="sng" algn="ctr">
          <a:solidFill>
            <a:schemeClr val="accent2">
              <a:hueOff val="-1369753"/>
              <a:satOff val="-78991"/>
              <a:lumOff val="81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B776EA-9D98-4A4B-B7D3-5B7C55D7C474}">
      <dsp:nvSpPr>
        <dsp:cNvPr id="0" name=""/>
        <dsp:cNvSpPr/>
      </dsp:nvSpPr>
      <dsp:spPr>
        <a:xfrm>
          <a:off x="4555416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412558"/>
            <a:satOff val="-81460"/>
            <a:lumOff val="8374"/>
            <a:alphaOff val="0"/>
          </a:schemeClr>
        </a:solidFill>
        <a:ln w="12700" cap="flat" cmpd="sng" algn="ctr">
          <a:solidFill>
            <a:schemeClr val="accent2">
              <a:hueOff val="-1412558"/>
              <a:satOff val="-81460"/>
              <a:lumOff val="83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E6B19-90DA-463A-B5EB-0E585B6A2DC1}">
      <dsp:nvSpPr>
        <dsp:cNvPr id="0" name=""/>
        <dsp:cNvSpPr/>
      </dsp:nvSpPr>
      <dsp:spPr>
        <a:xfrm>
          <a:off x="5399394" y="4231317"/>
          <a:ext cx="797460" cy="132910"/>
        </a:xfrm>
        <a:prstGeom prst="parallelogram">
          <a:avLst>
            <a:gd name="adj" fmla="val 14084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8BCA3-1E7F-4DCE-9D8F-F75CCC9B2653}">
      <dsp:nvSpPr>
        <dsp:cNvPr id="0" name=""/>
        <dsp:cNvSpPr/>
      </dsp:nvSpPr>
      <dsp:spPr>
        <a:xfrm>
          <a:off x="33" y="40828"/>
          <a:ext cx="3203909" cy="57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Nivel Regional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3" y="40828"/>
        <a:ext cx="3203909" cy="576000"/>
      </dsp:txXfrm>
    </dsp:sp>
    <dsp:sp modelId="{F2C445E6-D56C-4505-8985-812BBA72782C}">
      <dsp:nvSpPr>
        <dsp:cNvPr id="0" name=""/>
        <dsp:cNvSpPr/>
      </dsp:nvSpPr>
      <dsp:spPr>
        <a:xfrm>
          <a:off x="33" y="616828"/>
          <a:ext cx="3203909" cy="406259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Montserrat" panose="00000500000000000000" pitchFamily="2" charset="0"/>
            </a:rPr>
            <a:t>Efectuar un acercamiento con mecanismos regionales u organismos de asistencia técnica vinculados a certificación de competencias.</a:t>
          </a:r>
          <a:endParaRPr lang="es-MX" sz="1800" kern="1200" dirty="0">
            <a:latin typeface="Montserrat" panose="00000500000000000000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Montserrat" panose="00000500000000000000" pitchFamily="2" charset="0"/>
            </a:rPr>
            <a:t>Diseñar cursos formativos de acuerdo con intereses y necesidades y sobre derechos laborales que fortalezcan las capacidades.</a:t>
          </a:r>
          <a:endParaRPr lang="es-MX" sz="1800" kern="1200" dirty="0">
            <a:latin typeface="Montserrat" panose="00000500000000000000" pitchFamily="2" charset="0"/>
          </a:endParaRPr>
        </a:p>
      </dsp:txBody>
      <dsp:txXfrm>
        <a:off x="33" y="616828"/>
        <a:ext cx="3203909" cy="4062599"/>
      </dsp:txXfrm>
    </dsp:sp>
    <dsp:sp modelId="{0A02C7D4-1D7F-45D2-8E96-9EFA34004019}">
      <dsp:nvSpPr>
        <dsp:cNvPr id="0" name=""/>
        <dsp:cNvSpPr/>
      </dsp:nvSpPr>
      <dsp:spPr>
        <a:xfrm>
          <a:off x="3652490" y="40828"/>
          <a:ext cx="3203909" cy="57600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Montserrat" panose="00000500000000000000" pitchFamily="2" charset="0"/>
            </a:rPr>
            <a:t>Nivel Nacional</a:t>
          </a:r>
          <a:endParaRPr lang="es-MX" sz="1800" b="1" kern="1200" dirty="0">
            <a:latin typeface="Montserrat" panose="00000500000000000000" pitchFamily="2" charset="0"/>
          </a:endParaRPr>
        </a:p>
      </dsp:txBody>
      <dsp:txXfrm>
        <a:off x="3652490" y="40828"/>
        <a:ext cx="3203909" cy="576000"/>
      </dsp:txXfrm>
    </dsp:sp>
    <dsp:sp modelId="{ED3E85BE-F463-41A1-BF71-7126A8A4F59D}">
      <dsp:nvSpPr>
        <dsp:cNvPr id="0" name=""/>
        <dsp:cNvSpPr/>
      </dsp:nvSpPr>
      <dsp:spPr>
        <a:xfrm>
          <a:off x="3652490" y="616828"/>
          <a:ext cx="3203909" cy="4062599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Montserrat" panose="00000500000000000000" pitchFamily="2" charset="0"/>
            </a:rPr>
            <a:t>Poner a disposición de las organizaciones los cursos formativos.</a:t>
          </a:r>
          <a:endParaRPr lang="es-MX" sz="1800" kern="1200" dirty="0">
            <a:latin typeface="Montserrat" panose="00000500000000000000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Montserrat" panose="00000500000000000000" pitchFamily="2" charset="0"/>
            </a:rPr>
            <a:t>Promover acceso a programas de capacitación.</a:t>
          </a:r>
          <a:endParaRPr lang="es-MX" sz="1800" kern="1200" dirty="0">
            <a:latin typeface="Montserrat" panose="00000500000000000000" pitchFamily="2" charset="0"/>
          </a:endParaRPr>
        </a:p>
      </dsp:txBody>
      <dsp:txXfrm>
        <a:off x="3652490" y="616828"/>
        <a:ext cx="3203909" cy="40625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FDE7A0-5433-4E99-8D0F-546C4B9785F2}">
      <dsp:nvSpPr>
        <dsp:cNvPr id="0" name=""/>
        <dsp:cNvSpPr/>
      </dsp:nvSpPr>
      <dsp:spPr>
        <a:xfrm>
          <a:off x="0" y="480387"/>
          <a:ext cx="63246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13C70-747F-4CDE-A405-E07525973748}">
      <dsp:nvSpPr>
        <dsp:cNvPr id="0" name=""/>
        <dsp:cNvSpPr/>
      </dsp:nvSpPr>
      <dsp:spPr>
        <a:xfrm>
          <a:off x="316230" y="8067"/>
          <a:ext cx="4427220" cy="9446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338" tIns="0" rIns="16733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latin typeface="Montserrat" panose="00000500000000000000" pitchFamily="2" charset="0"/>
            </a:rPr>
            <a:t>IGUALDAD SUSTANTIVA</a:t>
          </a:r>
        </a:p>
      </dsp:txBody>
      <dsp:txXfrm>
        <a:off x="362344" y="54181"/>
        <a:ext cx="4334992" cy="852412"/>
      </dsp:txXfrm>
    </dsp:sp>
    <dsp:sp modelId="{829E0488-FFC6-4345-AEFA-3E8DA403F7D6}">
      <dsp:nvSpPr>
        <dsp:cNvPr id="0" name=""/>
        <dsp:cNvSpPr/>
      </dsp:nvSpPr>
      <dsp:spPr>
        <a:xfrm>
          <a:off x="0" y="1931907"/>
          <a:ext cx="63246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F1361-2F68-4563-BF19-DD55ED39FED3}">
      <dsp:nvSpPr>
        <dsp:cNvPr id="0" name=""/>
        <dsp:cNvSpPr/>
      </dsp:nvSpPr>
      <dsp:spPr>
        <a:xfrm>
          <a:off x="316230" y="1459587"/>
          <a:ext cx="4427220" cy="94464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338" tIns="0" rIns="16733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Montserrat" panose="00000500000000000000" pitchFamily="2" charset="0"/>
            </a:rPr>
            <a:t>CÓDIGOS LABORALES</a:t>
          </a:r>
          <a:endParaRPr lang="es-MX" sz="2000" b="1" kern="1200" dirty="0">
            <a:latin typeface="Montserrat" panose="00000500000000000000" pitchFamily="2" charset="0"/>
          </a:endParaRPr>
        </a:p>
      </dsp:txBody>
      <dsp:txXfrm>
        <a:off x="362344" y="1505701"/>
        <a:ext cx="4334992" cy="8524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7F1B-139F-4C01-97B5-F840B5AD73A0}">
      <dsp:nvSpPr>
        <dsp:cNvPr id="0" name=""/>
        <dsp:cNvSpPr/>
      </dsp:nvSpPr>
      <dsp:spPr>
        <a:xfrm>
          <a:off x="201507" y="4007"/>
          <a:ext cx="10875579" cy="409968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400" b="1" kern="1200" dirty="0">
              <a:latin typeface="Montserrat" panose="00000500000000000000" pitchFamily="2" charset="0"/>
            </a:rPr>
            <a:t>                  Convenio </a:t>
          </a:r>
        </a:p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400" b="1" kern="1200" dirty="0">
              <a:latin typeface="Montserrat" panose="00000500000000000000" pitchFamily="2" charset="0"/>
            </a:rPr>
            <a:t>                 No.189 OIT</a:t>
          </a:r>
          <a:endParaRPr lang="es-MX" sz="5400" b="1" kern="1200" dirty="0">
            <a:latin typeface="Montserrat" panose="00000500000000000000" pitchFamily="2" charset="0"/>
          </a:endParaRPr>
        </a:p>
      </dsp:txBody>
      <dsp:txXfrm>
        <a:off x="2786590" y="4007"/>
        <a:ext cx="8290495" cy="4099680"/>
      </dsp:txXfrm>
    </dsp:sp>
    <dsp:sp modelId="{9069DF19-6C1A-4F9F-BBA4-43B4AC225403}">
      <dsp:nvSpPr>
        <dsp:cNvPr id="0" name=""/>
        <dsp:cNvSpPr/>
      </dsp:nvSpPr>
      <dsp:spPr>
        <a:xfrm>
          <a:off x="486808" y="358968"/>
          <a:ext cx="5436332" cy="32797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014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139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6372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2749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676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631315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270884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516FB4C-D80E-574A-85E4-0DF8B29E79BF}"/>
              </a:ext>
            </a:extLst>
          </p:cNvPr>
          <p:cNvCxnSpPr/>
          <p:nvPr userDrawn="1"/>
        </p:nvCxnSpPr>
        <p:spPr>
          <a:xfrm>
            <a:off x="2006600" y="3048000"/>
            <a:ext cx="8178800" cy="0"/>
          </a:xfrm>
          <a:prstGeom prst="line">
            <a:avLst/>
          </a:prstGeom>
          <a:ln w="38100">
            <a:solidFill>
              <a:srgbClr val="DEC9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1901168-FEF9-924E-8853-9232535932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631315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32B3750D-6380-9D46-8C74-61632B6232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270884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7D969CF-33B8-2E42-BA1B-8D19A4FC2066}"/>
              </a:ext>
            </a:extLst>
          </p:cNvPr>
          <p:cNvCxnSpPr/>
          <p:nvPr userDrawn="1"/>
        </p:nvCxnSpPr>
        <p:spPr>
          <a:xfrm>
            <a:off x="2006600" y="3048000"/>
            <a:ext cx="8178800" cy="0"/>
          </a:xfrm>
          <a:prstGeom prst="line">
            <a:avLst/>
          </a:prstGeom>
          <a:ln w="38100">
            <a:solidFill>
              <a:srgbClr val="DEC9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30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634330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270884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7026C3A-072A-4E4D-9ACD-01A67AD88FA7}"/>
              </a:ext>
            </a:extLst>
          </p:cNvPr>
          <p:cNvCxnSpPr/>
          <p:nvPr userDrawn="1"/>
        </p:nvCxnSpPr>
        <p:spPr>
          <a:xfrm>
            <a:off x="2006600" y="3048000"/>
            <a:ext cx="8178800" cy="0"/>
          </a:xfrm>
          <a:prstGeom prst="line">
            <a:avLst/>
          </a:prstGeom>
          <a:ln w="3810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64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550227"/>
            <a:ext cx="11424920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0" i="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2072639"/>
            <a:ext cx="5532119" cy="41043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4669C8D-E6AE-DD4A-AC37-D27A5118864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3160" y="2072639"/>
            <a:ext cx="5572760" cy="41043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67464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" y="598714"/>
            <a:ext cx="10942320" cy="1213257"/>
          </a:xfrm>
          <a:prstGeom prst="rect">
            <a:avLst/>
          </a:prstGeom>
          <a:noFill/>
        </p:spPr>
        <p:txBody>
          <a:bodyPr/>
          <a:lstStyle>
            <a:lvl1pPr algn="l"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991359"/>
            <a:ext cx="10942320" cy="41856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820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640" y="540702"/>
            <a:ext cx="11404600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0" i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" y="2052319"/>
            <a:ext cx="5486400" cy="41246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84DDB3BA-74B1-8B40-84C0-F183D1F24F1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48400" y="2052319"/>
            <a:ext cx="5486400" cy="41246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52242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2AFEB7-75D0-BE47-81B9-4E56BC16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F20D03-13BE-A948-A10F-E6525E78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66C5EE-81CC-6D43-8FD4-29ED288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0920309-05E5-DF4A-9915-FBFC0ED1E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4707"/>
            <a:ext cx="10521950" cy="18060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0B691BD6-0D46-9E42-AE79-4D3615065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56561"/>
            <a:ext cx="10515600" cy="2208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489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4707"/>
            <a:ext cx="10521950" cy="18060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3A54153E-355E-3C40-B508-5337B24D6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56561"/>
            <a:ext cx="10515600" cy="2208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08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79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080" y="568859"/>
            <a:ext cx="4155440" cy="132556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>
              <a:defRPr sz="3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9200" y="1825625"/>
            <a:ext cx="6324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536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120" y="542983"/>
            <a:ext cx="4114800" cy="102914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>
              <a:defRPr sz="3600" b="0" i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88560" y="1825625"/>
            <a:ext cx="636524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441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17" y="578802"/>
            <a:ext cx="4036423" cy="126047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>
              <a:defRPr sz="3900" b="0" i="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A68CFE-9BDE-AC4E-8BE5-D2C5E6BBFB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5360" y="1209040"/>
            <a:ext cx="6568440" cy="49679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25D57-13C7-9F4C-8624-F7604777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4E0C4-F0C1-0847-AC2A-7AC9F10B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7F4766-DB6B-3D42-A920-905F1728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024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BA57C4-7E93-7040-8A57-4BA7102B5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9652" y="2164079"/>
            <a:ext cx="4008846" cy="401288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8E4C7A-699F-8B48-881A-B5DA4F772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6542" y="2164079"/>
            <a:ext cx="6357257" cy="401288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43D9A1-AF1A-5C49-9963-CA564481E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62B8DF0E-90BF-EC4E-8934-156187A1162F}" type="datetimeFigureOut">
              <a:rPr lang="es-MX" smtClean="0"/>
              <a:pPr/>
              <a:t>23/09/2021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9B1503-FEA8-AE42-A3F9-8B406AE3D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91CCD4-9468-2640-A697-0BC43344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C119739B-ACC7-1A4E-906B-A9546BA1AB7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 txBox="1">
            <a:spLocks/>
          </p:cNvSpPr>
          <p:nvPr userDrawn="1"/>
        </p:nvSpPr>
        <p:spPr>
          <a:xfrm>
            <a:off x="838200" y="16697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A42145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endParaRPr lang="es-MX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70114" y="366713"/>
            <a:ext cx="4008846" cy="1303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A42145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3656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6B79C-27DF-DA46-9B64-4E0256DA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6116183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 i="0">
                <a:solidFill>
                  <a:srgbClr val="404040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CLICK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C9834F-FDDC-E444-AA42-F599DEF8A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36762"/>
            <a:ext cx="5682932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0" i="0">
                <a:solidFill>
                  <a:srgbClr val="404040"/>
                </a:solidFill>
                <a:latin typeface="Montserrat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04EBD2-6E8F-DD4D-A7F0-B009AC0DF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72445"/>
            <a:ext cx="5682932" cy="26257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solidFill>
                  <a:srgbClr val="404040"/>
                </a:solidFill>
                <a:latin typeface="Montserrat Medium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76336B-7889-A545-8051-B71747F39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07960" y="2051684"/>
            <a:ext cx="396748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0" i="0">
                <a:latin typeface="Montserrat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endParaRPr lang="es-MX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5D9E89-2F81-8E4E-8F00-6E2A93AE2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07960" y="3072445"/>
            <a:ext cx="3967480" cy="26257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latin typeface="Montserrat Medium" pitchFamily="2" charset="77"/>
              </a:defRPr>
            </a:lvl1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A9B9FE-8B4D-2C49-9079-B4D8CA369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BB4BDA2-120C-E14E-8684-F8383129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8733FD-8434-2949-8A2A-43A2A44F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021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83DC7C-0DFD-A146-96AA-922A0BD9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3957" y="6356350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2200DE-3D26-A84D-8F5E-384E93FCF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D56C6E-3E4E-2E4E-A2D6-8B0B5AAE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88396" y="2837754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592137" y="3876851"/>
            <a:ext cx="7119240" cy="6588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Montserrat Medium" panose="000006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9091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8396" y="2854446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29679F33-61C9-2945-B5BA-0DBAD352B1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2136" y="3898145"/>
            <a:ext cx="7119240" cy="6588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anose="00000600000000000000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Montserrat Medium" panose="000006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5193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2F6A71-34EE-B34B-AFA7-18487432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14938F-592E-C442-8304-19C2B2DC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B6C953-D0A6-0944-AF6E-40BEA205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24DA103-E0A4-614B-B8A5-B5EC39AB2F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2639" y="2856183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0372707F-ED60-CD4B-B079-83E5321898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2137" y="3876851"/>
            <a:ext cx="7119240" cy="6588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Montserrat Medium" panose="00000600000000000000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Montserrat Medium" panose="000006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Montserrat Medium" panose="000006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44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6CB96C-1C06-3B44-8615-D726F4477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23/09/2021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3D1A4B-ADA7-7043-82FA-F7032EB17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02CF53-648D-B74F-A473-B4CC8BB23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847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49" r:id="rId2"/>
    <p:sldLayoutId id="2147483660" r:id="rId3"/>
    <p:sldLayoutId id="2147483650" r:id="rId4"/>
    <p:sldLayoutId id="2147483661" r:id="rId5"/>
    <p:sldLayoutId id="2147483662" r:id="rId6"/>
    <p:sldLayoutId id="2147483651" r:id="rId7"/>
    <p:sldLayoutId id="2147483663" r:id="rId8"/>
    <p:sldLayoutId id="2147483664" r:id="rId9"/>
    <p:sldLayoutId id="2147483666" r:id="rId10"/>
    <p:sldLayoutId id="2147483667" r:id="rId11"/>
    <p:sldLayoutId id="2147483668" r:id="rId12"/>
    <p:sldLayoutId id="2147483652" r:id="rId13"/>
    <p:sldLayoutId id="2147483653" r:id="rId14"/>
    <p:sldLayoutId id="2147483654" r:id="rId15"/>
    <p:sldLayoutId id="2147483656" r:id="rId16"/>
    <p:sldLayoutId id="214748365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3.wdp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3.xml"/><Relationship Id="rId15" Type="http://schemas.microsoft.com/office/2007/relationships/hdphoto" Target="../media/hdphoto4.wdp"/><Relationship Id="rId10" Type="http://schemas.openxmlformats.org/officeDocument/2006/relationships/image" Target="../media/image3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33.png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11" Type="http://schemas.microsoft.com/office/2007/relationships/diagramDrawing" Target="../diagrams/drawing4.xml"/><Relationship Id="rId5" Type="http://schemas.openxmlformats.org/officeDocument/2006/relationships/image" Target="../media/image34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32.png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5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6" Type="http://schemas.openxmlformats.org/officeDocument/2006/relationships/diagramData" Target="../diagrams/data5.xml"/><Relationship Id="rId5" Type="http://schemas.microsoft.com/office/2007/relationships/hdphoto" Target="../media/hdphoto3.wdp"/><Relationship Id="rId10" Type="http://schemas.microsoft.com/office/2007/relationships/diagramDrawing" Target="../diagrams/drawing5.xml"/><Relationship Id="rId4" Type="http://schemas.openxmlformats.org/officeDocument/2006/relationships/image" Target="../media/image35.png"/><Relationship Id="rId9" Type="http://schemas.openxmlformats.org/officeDocument/2006/relationships/diagramColors" Target="../diagrams/colors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32.png"/><Relationship Id="rId7" Type="http://schemas.openxmlformats.org/officeDocument/2006/relationships/diagramData" Target="../diagrams/data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4.wdp"/><Relationship Id="rId11" Type="http://schemas.microsoft.com/office/2007/relationships/diagramDrawing" Target="../diagrams/drawing6.xml"/><Relationship Id="rId5" Type="http://schemas.openxmlformats.org/officeDocument/2006/relationships/image" Target="../media/image36.png"/><Relationship Id="rId10" Type="http://schemas.openxmlformats.org/officeDocument/2006/relationships/diagramColors" Target="../diagrams/colors6.xml"/><Relationship Id="rId4" Type="http://schemas.openxmlformats.org/officeDocument/2006/relationships/image" Target="../media/image33.png"/><Relationship Id="rId9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8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3D816-0452-AE43-995F-82FF1900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20" y="968533"/>
            <a:ext cx="11465560" cy="1325563"/>
          </a:xfrm>
        </p:spPr>
        <p:txBody>
          <a:bodyPr/>
          <a:lstStyle/>
          <a:p>
            <a:r>
              <a:rPr lang="es-ES" sz="3400" dirty="0"/>
              <a:t>Diálogo social para la implementación de políticas de derechos laborales de mujeres migrantes en el trabajo doméstico y de cuidados.</a:t>
            </a:r>
            <a:endParaRPr lang="es-MX" sz="3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FBE54E-50F5-5D42-993F-3FC0B29C4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Coordinación del Grupo de Migración Laboral. PPT-México.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E0F850-2B40-C744-98D5-C22A2ADC8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439" y="3839844"/>
            <a:ext cx="2546524" cy="285728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6CC1180-AF48-9F46-84C4-8A1EB05A8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538" y="5849617"/>
            <a:ext cx="6555637" cy="9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2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5952" y="606887"/>
            <a:ext cx="11404600" cy="988553"/>
          </a:xfrm>
        </p:spPr>
        <p:txBody>
          <a:bodyPr/>
          <a:lstStyle/>
          <a:p>
            <a:r>
              <a:rPr lang="es-MX" sz="4000" dirty="0"/>
              <a:t>PARTICIPANTES</a:t>
            </a: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722328"/>
              </p:ext>
            </p:extLst>
          </p:nvPr>
        </p:nvGraphicFramePr>
        <p:xfrm>
          <a:off x="422275" y="2052638"/>
          <a:ext cx="5486400" cy="412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/>
          <p:cNvPicPr>
            <a:picLocks noGrp="1" noChangeAspect="1" noChangeArrowheads="1"/>
          </p:cNvPicPr>
          <p:nvPr>
            <p:ph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49"/>
          <a:stretch/>
        </p:blipFill>
        <p:spPr bwMode="auto">
          <a:xfrm>
            <a:off x="6158252" y="2052637"/>
            <a:ext cx="5668623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368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¿CÓMO SURGE EL TALLER?</a:t>
            </a:r>
            <a:endParaRPr lang="es-MX" sz="3600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930225"/>
              </p:ext>
            </p:extLst>
          </p:nvPr>
        </p:nvGraphicFramePr>
        <p:xfrm>
          <a:off x="380999" y="1608083"/>
          <a:ext cx="11301249" cy="456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547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CONDICIÓN DE VULNERABILIDAD</a:t>
            </a:r>
            <a:endParaRPr lang="es-MX" sz="36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021056"/>
              </p:ext>
            </p:extLst>
          </p:nvPr>
        </p:nvGraphicFramePr>
        <p:xfrm>
          <a:off x="421640" y="1355834"/>
          <a:ext cx="11403965" cy="5139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999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74317" y="783752"/>
            <a:ext cx="4036423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600" dirty="0"/>
              <a:t>TALLER </a:t>
            </a:r>
            <a:br>
              <a:rPr lang="es-ES" sz="2600" dirty="0"/>
            </a:br>
            <a:br>
              <a:rPr lang="es-ES" sz="2600" dirty="0"/>
            </a:br>
            <a:r>
              <a:rPr lang="es-ES" sz="2200" dirty="0"/>
              <a:t>DIÁLOGO SOCIAL PARA LA IMPLEMENTACIÓN DE POLÍTICAS DE DERECHOS LABORALES DE MUJERES MIGRANTES EN EL TRABAJO DOMÉSTICO Y DE CUIDADOS</a:t>
            </a:r>
            <a:endParaRPr lang="es-MX" sz="2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3097B0-AE0A-5F48-8B50-C6B08017D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6593" y="830676"/>
            <a:ext cx="7157545" cy="4967923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800" dirty="0">
                <a:latin typeface="Montserrat" panose="00000500000000000000" pitchFamily="2" charset="0"/>
              </a:rPr>
              <a:t>Se estableció que el enfoque de género 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800" b="1" dirty="0">
                <a:latin typeface="Montserrat" panose="00000500000000000000" pitchFamily="2" charset="0"/>
              </a:rPr>
              <a:t>Por primera ocasión se aborda el tema de mujeres en el trabajo doméstico en la Conferencia.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800" dirty="0">
                <a:latin typeface="Montserrat" panose="00000500000000000000" pitchFamily="2" charset="0"/>
              </a:rPr>
              <a:t>Se </a:t>
            </a:r>
            <a:r>
              <a:rPr lang="es-MX" sz="1800" b="1" dirty="0">
                <a:latin typeface="Montserrat" panose="00000500000000000000" pitchFamily="2" charset="0"/>
              </a:rPr>
              <a:t>promovió</a:t>
            </a:r>
            <a:r>
              <a:rPr lang="es-MX" sz="1800" dirty="0">
                <a:latin typeface="Montserrat" panose="00000500000000000000" pitchFamily="2" charset="0"/>
              </a:rPr>
              <a:t> </a:t>
            </a:r>
            <a:r>
              <a:rPr lang="es-MX" sz="1800" b="1" dirty="0">
                <a:latin typeface="Montserrat" panose="00000500000000000000" pitchFamily="2" charset="0"/>
              </a:rPr>
              <a:t>el diálogo y la cooperación </a:t>
            </a:r>
            <a:r>
              <a:rPr lang="es-MX" sz="1800" dirty="0">
                <a:latin typeface="Montserrat" panose="00000500000000000000" pitchFamily="2" charset="0"/>
              </a:rPr>
              <a:t>entre países de origen y destino en el diseño de políticas migratorias laborales que respondan a las necesidades del mercado de trabajo y protejan los derechos de las trabajadoras domésticas y de cuidados.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800" dirty="0">
                <a:latin typeface="Montserrat" panose="00000500000000000000" pitchFamily="2" charset="0"/>
              </a:rPr>
              <a:t>Se logró compartir la experiencia de lo que </a:t>
            </a:r>
            <a:r>
              <a:rPr lang="es-MX" sz="1800" b="1" dirty="0">
                <a:latin typeface="Montserrat" panose="00000500000000000000" pitchFamily="2" charset="0"/>
              </a:rPr>
              <a:t>Argentina, Costa Rica, México</a:t>
            </a:r>
            <a:r>
              <a:rPr lang="es-MX" sz="1800" dirty="0">
                <a:latin typeface="Montserrat" panose="00000500000000000000" pitchFamily="2" charset="0"/>
              </a:rPr>
              <a:t>, organizaciones de la sociedad civil y la </a:t>
            </a:r>
            <a:r>
              <a:rPr lang="es-MX" sz="1800" b="1" dirty="0">
                <a:latin typeface="Montserrat" panose="00000500000000000000" pitchFamily="2" charset="0"/>
              </a:rPr>
              <a:t>Federación Internacional de Trabajadoras del Hogar </a:t>
            </a:r>
            <a:r>
              <a:rPr lang="es-MX" sz="1800" dirty="0">
                <a:latin typeface="Montserrat" panose="00000500000000000000" pitchFamily="2" charset="0"/>
              </a:rPr>
              <a:t>han impulsado para reconocer el papel que las mujeres desempeñan en este sector.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1800" dirty="0"/>
              <a:t>Asociación Civil de Derechos Humanos, Mujeres Unidas Migrantes y Refugiadas en Argentina (AMUMRA) </a:t>
            </a:r>
            <a:endParaRPr lang="es-MX" sz="1800" dirty="0">
              <a:latin typeface="Montserrat" panose="00000500000000000000" pitchFamily="2" charset="0"/>
            </a:endParaRPr>
          </a:p>
        </p:txBody>
      </p:sp>
      <p:pic>
        <p:nvPicPr>
          <p:cNvPr id="7172" name="Picture 4" descr="Mujer Trabajando Muy Arduamente A La Mujer Multitarea Stock de ilustración  - Ilustración de mujer, vector: 20635394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8750" r="92250">
                        <a14:foregroundMark x1="17875" y1="27625" x2="17875" y2="27625"/>
                        <a14:foregroundMark x1="13750" y1="33375" x2="13750" y2="33375"/>
                        <a14:foregroundMark x1="16625" y1="32750" x2="16625" y2="32750"/>
                        <a14:foregroundMark x1="18750" y1="32750" x2="18750" y2="32750"/>
                        <a14:foregroundMark x1="8750" y1="30625" x2="8750" y2="30625"/>
                        <a14:foregroundMark x1="29125" y1="25250" x2="29125" y2="25250"/>
                        <a14:foregroundMark x1="28750" y1="22250" x2="28750" y2="22250"/>
                        <a14:foregroundMark x1="27250" y1="21875" x2="27250" y2="21875"/>
                        <a14:foregroundMark x1="30250" y1="28750" x2="30250" y2="28750"/>
                        <a14:foregroundMark x1="30250" y1="31250" x2="30250" y2="31250"/>
                        <a14:foregroundMark x1="72875" y1="24750" x2="72875" y2="24750"/>
                        <a14:foregroundMark x1="75750" y1="21250" x2="75750" y2="21250"/>
                        <a14:foregroundMark x1="82750" y1="57250" x2="82750" y2="57250"/>
                        <a14:foregroundMark x1="81875" y1="48750" x2="81875" y2="48750"/>
                        <a14:foregroundMark x1="14875" y1="51000" x2="14875" y2="51000"/>
                        <a14:foregroundMark x1="14500" y1="49625" x2="14500" y2="49625"/>
                        <a14:foregroundMark x1="16250" y1="54000" x2="16250" y2="54000"/>
                        <a14:foregroundMark x1="15000" y1="56625" x2="15000" y2="56625"/>
                        <a14:foregroundMark x1="12750" y1="27500" x2="12750" y2="27500"/>
                        <a14:foregroundMark x1="17500" y1="42000" x2="17500" y2="42000"/>
                        <a14:foregroundMark x1="17250" y1="36875" x2="17250" y2="36875"/>
                        <a14:foregroundMark x1="19875" y1="37500" x2="19875" y2="37500"/>
                        <a14:foregroundMark x1="80375" y1="63750" x2="80375" y2="63750"/>
                        <a14:foregroundMark x1="76000" y1="61750" x2="76000" y2="61750"/>
                        <a14:foregroundMark x1="92250" y1="51000" x2="92250" y2="51000"/>
                        <a14:foregroundMark x1="79000" y1="53125" x2="79000" y2="53125"/>
                        <a14:foregroundMark x1="25250" y1="64625" x2="25250" y2="64625"/>
                        <a14:foregroundMark x1="18750" y1="69000" x2="18750" y2="69000"/>
                        <a14:foregroundMark x1="22875" y1="65500" x2="22875" y2="65500"/>
                        <a14:foregroundMark x1="21125" y1="70250" x2="21125" y2="70250"/>
                        <a14:foregroundMark x1="17500" y1="70250" x2="17500" y2="70250"/>
                        <a14:foregroundMark x1="20375" y1="68125" x2="20375" y2="68125"/>
                        <a14:foregroundMark x1="25875" y1="22625" x2="25875" y2="22625"/>
                        <a14:foregroundMark x1="28125" y1="30000" x2="28125" y2="30000"/>
                        <a14:foregroundMark x1="31250" y1="26625" x2="31250" y2="26625"/>
                        <a14:foregroundMark x1="31000" y1="23875" x2="31000" y2="23875"/>
                        <a14:foregroundMark x1="29875" y1="21500" x2="29875" y2="21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655" b="12190"/>
          <a:stretch/>
        </p:blipFill>
        <p:spPr bwMode="auto">
          <a:xfrm>
            <a:off x="274317" y="3563765"/>
            <a:ext cx="3919311" cy="274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5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11480" y="800822"/>
            <a:ext cx="10942320" cy="631280"/>
          </a:xfrm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rgbClr val="BC945A"/>
                </a:solidFill>
              </a:rPr>
              <a:t>RECOMENDACIONES</a:t>
            </a:r>
            <a:endParaRPr lang="es-MX" sz="4000" b="1" dirty="0">
              <a:solidFill>
                <a:srgbClr val="BC945A"/>
              </a:solidFill>
            </a:endParaRP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1093552"/>
              </p:ext>
            </p:extLst>
          </p:nvPr>
        </p:nvGraphicFramePr>
        <p:xfrm>
          <a:off x="6114819" y="1837025"/>
          <a:ext cx="5457070" cy="4186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0D51ADE3-0F07-E246-8287-4128F6108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69926" y="371650"/>
            <a:ext cx="736880" cy="858344"/>
          </a:xfrm>
          <a:prstGeom prst="rect">
            <a:avLst/>
          </a:prstGeom>
        </p:spPr>
      </p:pic>
      <p:pic>
        <p:nvPicPr>
          <p:cNvPr id="10" name="Marcador de contenido 8">
            <a:extLst>
              <a:ext uri="{FF2B5EF4-FFF2-40B4-BE49-F238E27FC236}">
                <a16:creationId xmlns:a16="http://schemas.microsoft.com/office/drawing/2014/main" id="{6E4B0CE0-F358-5E4C-9A09-05FA366F36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0394" y="587857"/>
            <a:ext cx="2819400" cy="393700"/>
          </a:xfrm>
          <a:prstGeom prst="rect">
            <a:avLst/>
          </a:prstGeom>
        </p:spPr>
      </p:pic>
      <p:sp>
        <p:nvSpPr>
          <p:cNvPr id="9" name="AutoShape 4" descr="Iconos de ordenador flecha, número uno, texto, marca png | PNG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25333" y1="19556" x2="25333" y2="19556"/>
                        <a14:foregroundMark x1="48889" y1="43556" x2="48889" y2="4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666" y="1921126"/>
            <a:ext cx="1108153" cy="110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utoShape 7" descr="El Número Dos descarga gratuita de png - Iconos De Equipo - Icono de Número  dos imagen png - imagen transparente descarga gratui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74107" y1="22321" x2="74107" y2="22321"/>
                        <a14:foregroundMark x1="57589" y1="42857" x2="57589" y2="4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666" y="3375563"/>
            <a:ext cx="1123370" cy="112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556" l="0" r="100000">
                        <a14:foregroundMark x1="20444" y1="13778" x2="20444" y2="13778"/>
                        <a14:foregroundMark x1="57778" y1="45778" x2="57778" y2="45778"/>
                        <a14:foregroundMark x1="12889" y1="25333" x2="12889" y2="25333"/>
                        <a14:foregroundMark x1="57778" y1="37333" x2="57778" y2="3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812" y="4788964"/>
            <a:ext cx="963859" cy="95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Conector 23"/>
          <p:cNvSpPr/>
          <p:nvPr/>
        </p:nvSpPr>
        <p:spPr>
          <a:xfrm rot="21339879">
            <a:off x="1453501" y="3054030"/>
            <a:ext cx="1880413" cy="1766436"/>
          </a:xfrm>
          <a:prstGeom prst="flowChartConnector">
            <a:avLst/>
          </a:prstGeom>
          <a:blipFill>
            <a:blip r:embed="rId16"/>
            <a:stretch>
              <a:fillRect/>
            </a:stretch>
          </a:blipFill>
          <a:ln w="76200">
            <a:solidFill>
              <a:srgbClr val="CB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ED37E75D-B283-4662-859A-C71F27E4AE7A}"/>
              </a:ext>
            </a:extLst>
          </p:cNvPr>
          <p:cNvGrpSpPr>
            <a:grpSpLocks noChangeAspect="1"/>
          </p:cNvGrpSpPr>
          <p:nvPr/>
        </p:nvGrpSpPr>
        <p:grpSpPr>
          <a:xfrm>
            <a:off x="612775" y="2086624"/>
            <a:ext cx="3845210" cy="3701248"/>
            <a:chOff x="4027488" y="2210296"/>
            <a:chExt cx="4367213" cy="4260850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5DBD527-FA35-498B-B916-A6381435F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8" y="2472234"/>
              <a:ext cx="1701800" cy="3603625"/>
            </a:xfrm>
            <a:custGeom>
              <a:avLst/>
              <a:gdLst>
                <a:gd name="T0" fmla="*/ 722 w 1195"/>
                <a:gd name="T1" fmla="*/ 2532 h 2532"/>
                <a:gd name="T2" fmla="*/ 718 w 1195"/>
                <a:gd name="T3" fmla="*/ 2530 h 2532"/>
                <a:gd name="T4" fmla="*/ 0 w 1195"/>
                <a:gd name="T5" fmla="*/ 1286 h 2532"/>
                <a:gd name="T6" fmla="*/ 718 w 1195"/>
                <a:gd name="T7" fmla="*/ 43 h 2532"/>
                <a:gd name="T8" fmla="*/ 719 w 1195"/>
                <a:gd name="T9" fmla="*/ 42 h 2532"/>
                <a:gd name="T10" fmla="*/ 719 w 1195"/>
                <a:gd name="T11" fmla="*/ 42 h 2532"/>
                <a:gd name="T12" fmla="*/ 718 w 1195"/>
                <a:gd name="T13" fmla="*/ 43 h 2532"/>
                <a:gd name="T14" fmla="*/ 718 w 1195"/>
                <a:gd name="T15" fmla="*/ 43 h 2532"/>
                <a:gd name="T16" fmla="*/ 718 w 1195"/>
                <a:gd name="T17" fmla="*/ 43 h 2532"/>
                <a:gd name="T18" fmla="*/ 719 w 1195"/>
                <a:gd name="T19" fmla="*/ 42 h 2532"/>
                <a:gd name="T20" fmla="*/ 720 w 1195"/>
                <a:gd name="T21" fmla="*/ 42 h 2532"/>
                <a:gd name="T22" fmla="*/ 877 w 1195"/>
                <a:gd name="T23" fmla="*/ 0 h 2532"/>
                <a:gd name="T24" fmla="*/ 877 w 1195"/>
                <a:gd name="T25" fmla="*/ 0 h 2532"/>
                <a:gd name="T26" fmla="*/ 877 w 1195"/>
                <a:gd name="T27" fmla="*/ 0 h 2532"/>
                <a:gd name="T28" fmla="*/ 1151 w 1195"/>
                <a:gd name="T29" fmla="*/ 157 h 2532"/>
                <a:gd name="T30" fmla="*/ 1151 w 1195"/>
                <a:gd name="T31" fmla="*/ 158 h 2532"/>
                <a:gd name="T32" fmla="*/ 1152 w 1195"/>
                <a:gd name="T33" fmla="*/ 158 h 2532"/>
                <a:gd name="T34" fmla="*/ 1152 w 1195"/>
                <a:gd name="T35" fmla="*/ 159 h 2532"/>
                <a:gd name="T36" fmla="*/ 1152 w 1195"/>
                <a:gd name="T37" fmla="*/ 159 h 2532"/>
                <a:gd name="T38" fmla="*/ 1195 w 1195"/>
                <a:gd name="T39" fmla="*/ 317 h 2532"/>
                <a:gd name="T40" fmla="*/ 1036 w 1195"/>
                <a:gd name="T41" fmla="*/ 593 h 2532"/>
                <a:gd name="T42" fmla="*/ 636 w 1195"/>
                <a:gd name="T43" fmla="*/ 1286 h 2532"/>
                <a:gd name="T44" fmla="*/ 636 w 1195"/>
                <a:gd name="T45" fmla="*/ 1286 h 2532"/>
                <a:gd name="T46" fmla="*/ 636 w 1195"/>
                <a:gd name="T47" fmla="*/ 1286 h 2532"/>
                <a:gd name="T48" fmla="*/ 1033 w 1195"/>
                <a:gd name="T49" fmla="*/ 1978 h 2532"/>
                <a:gd name="T50" fmla="*/ 877 w 1195"/>
                <a:gd name="T51" fmla="*/ 1937 h 2532"/>
                <a:gd name="T52" fmla="*/ 602 w 1195"/>
                <a:gd name="T53" fmla="*/ 2096 h 2532"/>
                <a:gd name="T54" fmla="*/ 559 w 1195"/>
                <a:gd name="T55" fmla="*/ 2254 h 2532"/>
                <a:gd name="T56" fmla="*/ 718 w 1195"/>
                <a:gd name="T57" fmla="*/ 2530 h 2532"/>
                <a:gd name="T58" fmla="*/ 722 w 1195"/>
                <a:gd name="T59" fmla="*/ 2532 h 2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95" h="2532">
                  <a:moveTo>
                    <a:pt x="722" y="2532"/>
                  </a:moveTo>
                  <a:cubicBezTo>
                    <a:pt x="721" y="2531"/>
                    <a:pt x="719" y="2530"/>
                    <a:pt x="718" y="2530"/>
                  </a:cubicBezTo>
                  <a:cubicBezTo>
                    <a:pt x="269" y="2270"/>
                    <a:pt x="0" y="1805"/>
                    <a:pt x="0" y="1286"/>
                  </a:cubicBezTo>
                  <a:cubicBezTo>
                    <a:pt x="0" y="767"/>
                    <a:pt x="269" y="302"/>
                    <a:pt x="718" y="43"/>
                  </a:cubicBezTo>
                  <a:cubicBezTo>
                    <a:pt x="718" y="43"/>
                    <a:pt x="718" y="43"/>
                    <a:pt x="719" y="42"/>
                  </a:cubicBezTo>
                  <a:lnTo>
                    <a:pt x="719" y="42"/>
                  </a:lnTo>
                  <a:cubicBezTo>
                    <a:pt x="718" y="43"/>
                    <a:pt x="718" y="43"/>
                    <a:pt x="718" y="43"/>
                  </a:cubicBezTo>
                  <a:lnTo>
                    <a:pt x="718" y="43"/>
                  </a:lnTo>
                  <a:lnTo>
                    <a:pt x="718" y="43"/>
                  </a:lnTo>
                  <a:cubicBezTo>
                    <a:pt x="718" y="43"/>
                    <a:pt x="718" y="43"/>
                    <a:pt x="719" y="42"/>
                  </a:cubicBezTo>
                  <a:cubicBezTo>
                    <a:pt x="719" y="42"/>
                    <a:pt x="720" y="42"/>
                    <a:pt x="720" y="42"/>
                  </a:cubicBezTo>
                  <a:cubicBezTo>
                    <a:pt x="770" y="13"/>
                    <a:pt x="824" y="0"/>
                    <a:pt x="877" y="0"/>
                  </a:cubicBezTo>
                  <a:lnTo>
                    <a:pt x="877" y="0"/>
                  </a:lnTo>
                  <a:lnTo>
                    <a:pt x="877" y="0"/>
                  </a:lnTo>
                  <a:cubicBezTo>
                    <a:pt x="986" y="0"/>
                    <a:pt x="1092" y="56"/>
                    <a:pt x="1151" y="157"/>
                  </a:cubicBezTo>
                  <a:cubicBezTo>
                    <a:pt x="1151" y="157"/>
                    <a:pt x="1151" y="158"/>
                    <a:pt x="1151" y="158"/>
                  </a:cubicBezTo>
                  <a:cubicBezTo>
                    <a:pt x="1152" y="158"/>
                    <a:pt x="1152" y="158"/>
                    <a:pt x="1152" y="158"/>
                  </a:cubicBezTo>
                  <a:cubicBezTo>
                    <a:pt x="1152" y="158"/>
                    <a:pt x="1152" y="159"/>
                    <a:pt x="1152" y="159"/>
                  </a:cubicBezTo>
                  <a:lnTo>
                    <a:pt x="1152" y="159"/>
                  </a:lnTo>
                  <a:cubicBezTo>
                    <a:pt x="1181" y="209"/>
                    <a:pt x="1195" y="263"/>
                    <a:pt x="1195" y="317"/>
                  </a:cubicBezTo>
                  <a:cubicBezTo>
                    <a:pt x="1195" y="427"/>
                    <a:pt x="1138" y="534"/>
                    <a:pt x="1036" y="593"/>
                  </a:cubicBezTo>
                  <a:cubicBezTo>
                    <a:pt x="785" y="738"/>
                    <a:pt x="636" y="997"/>
                    <a:pt x="636" y="1286"/>
                  </a:cubicBezTo>
                  <a:lnTo>
                    <a:pt x="636" y="1286"/>
                  </a:lnTo>
                  <a:lnTo>
                    <a:pt x="636" y="1286"/>
                  </a:lnTo>
                  <a:cubicBezTo>
                    <a:pt x="636" y="1574"/>
                    <a:pt x="784" y="1833"/>
                    <a:pt x="1033" y="1978"/>
                  </a:cubicBezTo>
                  <a:cubicBezTo>
                    <a:pt x="984" y="1950"/>
                    <a:pt x="930" y="1937"/>
                    <a:pt x="877" y="1937"/>
                  </a:cubicBezTo>
                  <a:cubicBezTo>
                    <a:pt x="767" y="1937"/>
                    <a:pt x="661" y="1994"/>
                    <a:pt x="602" y="2096"/>
                  </a:cubicBezTo>
                  <a:cubicBezTo>
                    <a:pt x="573" y="2146"/>
                    <a:pt x="559" y="2200"/>
                    <a:pt x="559" y="2254"/>
                  </a:cubicBezTo>
                  <a:cubicBezTo>
                    <a:pt x="559" y="2364"/>
                    <a:pt x="616" y="2471"/>
                    <a:pt x="718" y="2530"/>
                  </a:cubicBezTo>
                  <a:cubicBezTo>
                    <a:pt x="719" y="2530"/>
                    <a:pt x="721" y="2531"/>
                    <a:pt x="722" y="2532"/>
                  </a:cubicBezTo>
                </a:path>
              </a:pathLst>
            </a:custGeom>
            <a:solidFill>
              <a:srgbClr val="DDC9A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475770C2-AB88-471B-8420-AF73562C8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413" y="4293096"/>
              <a:ext cx="3292475" cy="2055813"/>
            </a:xfrm>
            <a:custGeom>
              <a:avLst/>
              <a:gdLst>
                <a:gd name="T0" fmla="*/ 877 w 2313"/>
                <a:gd name="T1" fmla="*/ 1445 h 1445"/>
                <a:gd name="T2" fmla="*/ 159 w 2313"/>
                <a:gd name="T3" fmla="*/ 1251 h 1445"/>
                <a:gd name="T4" fmla="*/ 0 w 2313"/>
                <a:gd name="T5" fmla="*/ 975 h 1445"/>
                <a:gd name="T6" fmla="*/ 43 w 2313"/>
                <a:gd name="T7" fmla="*/ 817 h 1445"/>
                <a:gd name="T8" fmla="*/ 318 w 2313"/>
                <a:gd name="T9" fmla="*/ 658 h 1445"/>
                <a:gd name="T10" fmla="*/ 477 w 2313"/>
                <a:gd name="T11" fmla="*/ 700 h 1445"/>
                <a:gd name="T12" fmla="*/ 877 w 2313"/>
                <a:gd name="T13" fmla="*/ 809 h 1445"/>
                <a:gd name="T14" fmla="*/ 1277 w 2313"/>
                <a:gd name="T15" fmla="*/ 700 h 1445"/>
                <a:gd name="T16" fmla="*/ 1678 w 2313"/>
                <a:gd name="T17" fmla="*/ 7 h 1445"/>
                <a:gd name="T18" fmla="*/ 1678 w 2313"/>
                <a:gd name="T19" fmla="*/ 0 h 1445"/>
                <a:gd name="T20" fmla="*/ 1678 w 2313"/>
                <a:gd name="T21" fmla="*/ 7 h 1445"/>
                <a:gd name="T22" fmla="*/ 1995 w 2313"/>
                <a:gd name="T23" fmla="*/ 325 h 1445"/>
                <a:gd name="T24" fmla="*/ 2313 w 2313"/>
                <a:gd name="T25" fmla="*/ 16 h 1445"/>
                <a:gd name="T26" fmla="*/ 1595 w 2313"/>
                <a:gd name="T27" fmla="*/ 1251 h 1445"/>
                <a:gd name="T28" fmla="*/ 877 w 2313"/>
                <a:gd name="T29" fmla="*/ 144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3" h="1445">
                  <a:moveTo>
                    <a:pt x="877" y="1445"/>
                  </a:moveTo>
                  <a:cubicBezTo>
                    <a:pt x="630" y="1445"/>
                    <a:pt x="384" y="1380"/>
                    <a:pt x="159" y="1251"/>
                  </a:cubicBezTo>
                  <a:cubicBezTo>
                    <a:pt x="57" y="1192"/>
                    <a:pt x="0" y="1085"/>
                    <a:pt x="0" y="975"/>
                  </a:cubicBezTo>
                  <a:cubicBezTo>
                    <a:pt x="0" y="921"/>
                    <a:pt x="14" y="867"/>
                    <a:pt x="43" y="817"/>
                  </a:cubicBezTo>
                  <a:cubicBezTo>
                    <a:pt x="102" y="715"/>
                    <a:pt x="208" y="658"/>
                    <a:pt x="318" y="658"/>
                  </a:cubicBezTo>
                  <a:cubicBezTo>
                    <a:pt x="372" y="658"/>
                    <a:pt x="427" y="672"/>
                    <a:pt x="477" y="700"/>
                  </a:cubicBezTo>
                  <a:cubicBezTo>
                    <a:pt x="602" y="773"/>
                    <a:pt x="740" y="809"/>
                    <a:pt x="877" y="809"/>
                  </a:cubicBezTo>
                  <a:cubicBezTo>
                    <a:pt x="1015" y="809"/>
                    <a:pt x="1152" y="773"/>
                    <a:pt x="1277" y="700"/>
                  </a:cubicBezTo>
                  <a:cubicBezTo>
                    <a:pt x="1528" y="556"/>
                    <a:pt x="1678" y="297"/>
                    <a:pt x="1678" y="7"/>
                  </a:cubicBezTo>
                  <a:cubicBezTo>
                    <a:pt x="1678" y="5"/>
                    <a:pt x="1678" y="3"/>
                    <a:pt x="1678" y="0"/>
                  </a:cubicBezTo>
                  <a:cubicBezTo>
                    <a:pt x="1678" y="3"/>
                    <a:pt x="1678" y="5"/>
                    <a:pt x="1678" y="7"/>
                  </a:cubicBezTo>
                  <a:cubicBezTo>
                    <a:pt x="1678" y="183"/>
                    <a:pt x="1820" y="325"/>
                    <a:pt x="1995" y="325"/>
                  </a:cubicBezTo>
                  <a:cubicBezTo>
                    <a:pt x="2168" y="325"/>
                    <a:pt x="2308" y="187"/>
                    <a:pt x="2313" y="16"/>
                  </a:cubicBezTo>
                  <a:cubicBezTo>
                    <a:pt x="2310" y="532"/>
                    <a:pt x="2042" y="993"/>
                    <a:pt x="1595" y="1251"/>
                  </a:cubicBezTo>
                  <a:cubicBezTo>
                    <a:pt x="1370" y="1380"/>
                    <a:pt x="1124" y="1445"/>
                    <a:pt x="877" y="1445"/>
                  </a:cubicBezTo>
                </a:path>
              </a:pathLst>
            </a:custGeom>
            <a:solidFill>
              <a:srgbClr val="9F224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6AACB774-5FCA-4958-8524-7B9526D9CD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838" y="2256334"/>
              <a:ext cx="3067050" cy="2498725"/>
            </a:xfrm>
            <a:custGeom>
              <a:avLst/>
              <a:gdLst>
                <a:gd name="T0" fmla="*/ 1836 w 2154"/>
                <a:gd name="T1" fmla="*/ 1756 h 1756"/>
                <a:gd name="T2" fmla="*/ 1519 w 2154"/>
                <a:gd name="T3" fmla="*/ 1438 h 1756"/>
                <a:gd name="T4" fmla="*/ 1118 w 2154"/>
                <a:gd name="T5" fmla="*/ 745 h 1756"/>
                <a:gd name="T6" fmla="*/ 718 w 2154"/>
                <a:gd name="T7" fmla="*/ 636 h 1756"/>
                <a:gd name="T8" fmla="*/ 318 w 2154"/>
                <a:gd name="T9" fmla="*/ 745 h 1756"/>
                <a:gd name="T10" fmla="*/ 477 w 2154"/>
                <a:gd name="T11" fmla="*/ 469 h 1756"/>
                <a:gd name="T12" fmla="*/ 477 w 2154"/>
                <a:gd name="T13" fmla="*/ 469 h 1756"/>
                <a:gd name="T14" fmla="*/ 434 w 2154"/>
                <a:gd name="T15" fmla="*/ 311 h 1756"/>
                <a:gd name="T16" fmla="*/ 434 w 2154"/>
                <a:gd name="T17" fmla="*/ 311 h 1756"/>
                <a:gd name="T18" fmla="*/ 434 w 2154"/>
                <a:gd name="T19" fmla="*/ 310 h 1756"/>
                <a:gd name="T20" fmla="*/ 433 w 2154"/>
                <a:gd name="T21" fmla="*/ 310 h 1756"/>
                <a:gd name="T22" fmla="*/ 433 w 2154"/>
                <a:gd name="T23" fmla="*/ 309 h 1756"/>
                <a:gd name="T24" fmla="*/ 159 w 2154"/>
                <a:gd name="T25" fmla="*/ 152 h 1756"/>
                <a:gd name="T26" fmla="*/ 159 w 2154"/>
                <a:gd name="T27" fmla="*/ 152 h 1756"/>
                <a:gd name="T28" fmla="*/ 159 w 2154"/>
                <a:gd name="T29" fmla="*/ 152 h 1756"/>
                <a:gd name="T30" fmla="*/ 159 w 2154"/>
                <a:gd name="T31" fmla="*/ 152 h 1756"/>
                <a:gd name="T32" fmla="*/ 1 w 2154"/>
                <a:gd name="T33" fmla="*/ 194 h 1756"/>
                <a:gd name="T34" fmla="*/ 718 w 2154"/>
                <a:gd name="T35" fmla="*/ 0 h 1756"/>
                <a:gd name="T36" fmla="*/ 1436 w 2154"/>
                <a:gd name="T37" fmla="*/ 195 h 1756"/>
                <a:gd name="T38" fmla="*/ 2154 w 2154"/>
                <a:gd name="T39" fmla="*/ 1438 h 1756"/>
                <a:gd name="T40" fmla="*/ 1836 w 2154"/>
                <a:gd name="T41" fmla="*/ 1756 h 1756"/>
                <a:gd name="T42" fmla="*/ 0 w 2154"/>
                <a:gd name="T43" fmla="*/ 195 h 1756"/>
                <a:gd name="T44" fmla="*/ 1 w 2154"/>
                <a:gd name="T45" fmla="*/ 194 h 1756"/>
                <a:gd name="T46" fmla="*/ 0 w 2154"/>
                <a:gd name="T47" fmla="*/ 195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54" h="1756">
                  <a:moveTo>
                    <a:pt x="1836" y="1756"/>
                  </a:moveTo>
                  <a:cubicBezTo>
                    <a:pt x="1661" y="1756"/>
                    <a:pt x="1519" y="1614"/>
                    <a:pt x="1519" y="1438"/>
                  </a:cubicBezTo>
                  <a:cubicBezTo>
                    <a:pt x="1519" y="1149"/>
                    <a:pt x="1369" y="890"/>
                    <a:pt x="1118" y="745"/>
                  </a:cubicBezTo>
                  <a:cubicBezTo>
                    <a:pt x="993" y="672"/>
                    <a:pt x="855" y="636"/>
                    <a:pt x="718" y="636"/>
                  </a:cubicBezTo>
                  <a:cubicBezTo>
                    <a:pt x="581" y="636"/>
                    <a:pt x="443" y="672"/>
                    <a:pt x="318" y="745"/>
                  </a:cubicBezTo>
                  <a:cubicBezTo>
                    <a:pt x="420" y="686"/>
                    <a:pt x="477" y="579"/>
                    <a:pt x="477" y="469"/>
                  </a:cubicBezTo>
                  <a:lnTo>
                    <a:pt x="477" y="469"/>
                  </a:lnTo>
                  <a:cubicBezTo>
                    <a:pt x="477" y="415"/>
                    <a:pt x="463" y="361"/>
                    <a:pt x="434" y="311"/>
                  </a:cubicBezTo>
                  <a:lnTo>
                    <a:pt x="434" y="311"/>
                  </a:lnTo>
                  <a:cubicBezTo>
                    <a:pt x="434" y="311"/>
                    <a:pt x="434" y="310"/>
                    <a:pt x="434" y="310"/>
                  </a:cubicBezTo>
                  <a:cubicBezTo>
                    <a:pt x="434" y="310"/>
                    <a:pt x="434" y="310"/>
                    <a:pt x="433" y="310"/>
                  </a:cubicBezTo>
                  <a:cubicBezTo>
                    <a:pt x="433" y="310"/>
                    <a:pt x="433" y="309"/>
                    <a:pt x="433" y="309"/>
                  </a:cubicBezTo>
                  <a:cubicBezTo>
                    <a:pt x="374" y="208"/>
                    <a:pt x="268" y="152"/>
                    <a:pt x="159" y="152"/>
                  </a:cubicBezTo>
                  <a:lnTo>
                    <a:pt x="159" y="152"/>
                  </a:lnTo>
                  <a:lnTo>
                    <a:pt x="159" y="152"/>
                  </a:lnTo>
                  <a:lnTo>
                    <a:pt x="159" y="152"/>
                  </a:lnTo>
                  <a:cubicBezTo>
                    <a:pt x="105" y="152"/>
                    <a:pt x="51" y="166"/>
                    <a:pt x="1" y="194"/>
                  </a:cubicBezTo>
                  <a:cubicBezTo>
                    <a:pt x="225" y="65"/>
                    <a:pt x="472" y="0"/>
                    <a:pt x="718" y="0"/>
                  </a:cubicBezTo>
                  <a:cubicBezTo>
                    <a:pt x="965" y="0"/>
                    <a:pt x="1211" y="65"/>
                    <a:pt x="1436" y="195"/>
                  </a:cubicBezTo>
                  <a:cubicBezTo>
                    <a:pt x="1886" y="454"/>
                    <a:pt x="2154" y="919"/>
                    <a:pt x="2154" y="1438"/>
                  </a:cubicBezTo>
                  <a:cubicBezTo>
                    <a:pt x="2154" y="1614"/>
                    <a:pt x="2012" y="1756"/>
                    <a:pt x="1836" y="1756"/>
                  </a:cubicBezTo>
                  <a:moveTo>
                    <a:pt x="0" y="195"/>
                  </a:moveTo>
                  <a:cubicBezTo>
                    <a:pt x="0" y="195"/>
                    <a:pt x="0" y="195"/>
                    <a:pt x="1" y="194"/>
                  </a:cubicBezTo>
                  <a:cubicBezTo>
                    <a:pt x="0" y="195"/>
                    <a:pt x="0" y="195"/>
                    <a:pt x="0" y="195"/>
                  </a:cubicBezTo>
                  <a:close/>
                </a:path>
              </a:pathLst>
            </a:custGeom>
            <a:solidFill>
              <a:srgbClr val="1F5F4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245C4F"/>
                </a:solidFill>
              </a:endParaRPr>
            </a:p>
          </p:txBody>
        </p:sp>
        <p:sp>
          <p:nvSpPr>
            <p:cNvPr id="23" name="Freeform 70">
              <a:extLst>
                <a:ext uri="{FF2B5EF4-FFF2-40B4-BE49-F238E27FC236}">
                  <a16:creationId xmlns:a16="http://schemas.microsoft.com/office/drawing/2014/main" id="{E2FA6F22-57CA-4BC4-AFE0-1542C141C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2210296"/>
              <a:ext cx="1493838" cy="1535113"/>
            </a:xfrm>
            <a:custGeom>
              <a:avLst/>
              <a:gdLst>
                <a:gd name="T0" fmla="*/ 448 w 941"/>
                <a:gd name="T1" fmla="*/ 967 h 967"/>
                <a:gd name="T2" fmla="*/ 612 w 941"/>
                <a:gd name="T3" fmla="*/ 354 h 967"/>
                <a:gd name="T4" fmla="*/ 0 w 941"/>
                <a:gd name="T5" fmla="*/ 191 h 967"/>
                <a:gd name="T6" fmla="*/ 329 w 941"/>
                <a:gd name="T7" fmla="*/ 0 h 967"/>
                <a:gd name="T8" fmla="*/ 941 w 941"/>
                <a:gd name="T9" fmla="*/ 164 h 967"/>
                <a:gd name="T10" fmla="*/ 777 w 941"/>
                <a:gd name="T11" fmla="*/ 776 h 967"/>
                <a:gd name="T12" fmla="*/ 448 w 941"/>
                <a:gd name="T13" fmla="*/ 967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1" h="967">
                  <a:moveTo>
                    <a:pt x="448" y="967"/>
                  </a:moveTo>
                  <a:lnTo>
                    <a:pt x="612" y="354"/>
                  </a:lnTo>
                  <a:lnTo>
                    <a:pt x="0" y="191"/>
                  </a:lnTo>
                  <a:lnTo>
                    <a:pt x="329" y="0"/>
                  </a:lnTo>
                  <a:lnTo>
                    <a:pt x="941" y="164"/>
                  </a:lnTo>
                  <a:lnTo>
                    <a:pt x="777" y="776"/>
                  </a:lnTo>
                  <a:lnTo>
                    <a:pt x="448" y="967"/>
                  </a:lnTo>
                  <a:close/>
                </a:path>
              </a:pathLst>
            </a:custGeom>
            <a:solidFill>
              <a:srgbClr val="BC955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1">
              <a:extLst>
                <a:ext uri="{FF2B5EF4-FFF2-40B4-BE49-F238E27FC236}">
                  <a16:creationId xmlns:a16="http://schemas.microsoft.com/office/drawing/2014/main" id="{9FF017A2-BDE7-48B5-9B68-5B421C6A8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1663" y="3802559"/>
              <a:ext cx="1443038" cy="1338263"/>
            </a:xfrm>
            <a:custGeom>
              <a:avLst/>
              <a:gdLst>
                <a:gd name="T0" fmla="*/ 14 w 909"/>
                <a:gd name="T1" fmla="*/ 0 h 843"/>
                <a:gd name="T2" fmla="*/ 446 w 909"/>
                <a:gd name="T3" fmla="*/ 463 h 843"/>
                <a:gd name="T4" fmla="*/ 909 w 909"/>
                <a:gd name="T5" fmla="*/ 32 h 843"/>
                <a:gd name="T6" fmla="*/ 896 w 909"/>
                <a:gd name="T7" fmla="*/ 412 h 843"/>
                <a:gd name="T8" fmla="*/ 431 w 909"/>
                <a:gd name="T9" fmla="*/ 843 h 843"/>
                <a:gd name="T10" fmla="*/ 0 w 909"/>
                <a:gd name="T11" fmla="*/ 380 h 843"/>
                <a:gd name="T12" fmla="*/ 14 w 909"/>
                <a:gd name="T13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843">
                  <a:moveTo>
                    <a:pt x="14" y="0"/>
                  </a:moveTo>
                  <a:lnTo>
                    <a:pt x="446" y="463"/>
                  </a:lnTo>
                  <a:lnTo>
                    <a:pt x="909" y="32"/>
                  </a:lnTo>
                  <a:lnTo>
                    <a:pt x="896" y="412"/>
                  </a:lnTo>
                  <a:lnTo>
                    <a:pt x="431" y="843"/>
                  </a:lnTo>
                  <a:lnTo>
                    <a:pt x="0" y="38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0312B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2">
              <a:extLst>
                <a:ext uri="{FF2B5EF4-FFF2-40B4-BE49-F238E27FC236}">
                  <a16:creationId xmlns:a16="http://schemas.microsoft.com/office/drawing/2014/main" id="{E41DC659-0CF3-469C-A2C3-784B8525A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138" y="4963021"/>
              <a:ext cx="1485900" cy="1508125"/>
            </a:xfrm>
            <a:custGeom>
              <a:avLst/>
              <a:gdLst>
                <a:gd name="T0" fmla="*/ 936 w 936"/>
                <a:gd name="T1" fmla="*/ 220 h 950"/>
                <a:gd name="T2" fmla="*/ 311 w 936"/>
                <a:gd name="T3" fmla="*/ 326 h 950"/>
                <a:gd name="T4" fmla="*/ 417 w 936"/>
                <a:gd name="T5" fmla="*/ 950 h 950"/>
                <a:gd name="T6" fmla="*/ 107 w 936"/>
                <a:gd name="T7" fmla="*/ 731 h 950"/>
                <a:gd name="T8" fmla="*/ 0 w 936"/>
                <a:gd name="T9" fmla="*/ 107 h 950"/>
                <a:gd name="T10" fmla="*/ 625 w 936"/>
                <a:gd name="T11" fmla="*/ 0 h 950"/>
                <a:gd name="T12" fmla="*/ 936 w 936"/>
                <a:gd name="T13" fmla="*/ 22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6" h="950">
                  <a:moveTo>
                    <a:pt x="936" y="220"/>
                  </a:moveTo>
                  <a:lnTo>
                    <a:pt x="311" y="326"/>
                  </a:lnTo>
                  <a:lnTo>
                    <a:pt x="417" y="950"/>
                  </a:lnTo>
                  <a:lnTo>
                    <a:pt x="107" y="731"/>
                  </a:lnTo>
                  <a:lnTo>
                    <a:pt x="0" y="107"/>
                  </a:lnTo>
                  <a:lnTo>
                    <a:pt x="625" y="0"/>
                  </a:lnTo>
                  <a:lnTo>
                    <a:pt x="936" y="220"/>
                  </a:lnTo>
                  <a:close/>
                </a:path>
              </a:pathLst>
            </a:custGeom>
            <a:solidFill>
              <a:srgbClr val="691C3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433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38783" y="2255769"/>
            <a:ext cx="4155440" cy="1325563"/>
          </a:xfrm>
        </p:spPr>
        <p:txBody>
          <a:bodyPr>
            <a:noAutofit/>
          </a:bodyPr>
          <a:lstStyle/>
          <a:p>
            <a:pPr lvl="0" algn="ctr"/>
            <a:r>
              <a:rPr lang="es-ES" sz="2600" b="1" dirty="0">
                <a:solidFill>
                  <a:srgbClr val="BC945A"/>
                </a:solidFill>
                <a:latin typeface="Montserrat" panose="00000500000000000000" pitchFamily="2" charset="0"/>
              </a:rPr>
              <a:t>MEJORAR LA PROTECCIÓN DE LOS DERECHOS LABORALES DE LAS TRABAJADORAS DEL HOGAR REMUNERADAS, A TRAVÉS DE ESFUERZOS REGIONALES</a:t>
            </a:r>
            <a:br>
              <a:rPr lang="es-MX" sz="2600" b="1" dirty="0">
                <a:solidFill>
                  <a:srgbClr val="BC945A"/>
                </a:solidFill>
                <a:latin typeface="Montserrat" panose="00000500000000000000" pitchFamily="2" charset="0"/>
              </a:rPr>
            </a:br>
            <a:endParaRPr lang="es-MX" sz="2600" dirty="0">
              <a:solidFill>
                <a:srgbClr val="BC945A"/>
              </a:solidFill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9B1AAE42-D05F-A14D-BD40-8D4C57A03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73881" y="599653"/>
            <a:ext cx="2831598" cy="402337"/>
          </a:xfr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328B2A-9A67-DD48-B2C0-512D0A172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926" y="371650"/>
            <a:ext cx="736880" cy="858344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5333" y1="19556" x2="25333" y2="19556"/>
                        <a14:foregroundMark x1="48889" y1="43556" x2="48889" y2="4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495" y="512662"/>
            <a:ext cx="1434663" cy="143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438200416"/>
              </p:ext>
            </p:extLst>
          </p:nvPr>
        </p:nvGraphicFramePr>
        <p:xfrm>
          <a:off x="4993683" y="1532143"/>
          <a:ext cx="6651997" cy="4586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3174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20717" y="2308721"/>
            <a:ext cx="4346203" cy="1029144"/>
          </a:xfrm>
        </p:spPr>
        <p:txBody>
          <a:bodyPr>
            <a:noAutofit/>
          </a:bodyPr>
          <a:lstStyle/>
          <a:p>
            <a:pPr lvl="0" algn="ctr"/>
            <a:r>
              <a:rPr lang="es-ES" sz="2600" b="1" dirty="0">
                <a:latin typeface="Montserrat" panose="00000500000000000000" pitchFamily="2" charset="0"/>
              </a:rPr>
              <a:t>FORMULAR PROPUESTAS DE MECANISMOS PARA LA FORMALIZACIÓN DEL TRABAJO DEL HOGAR REMUNERADO, A PARTIR DE LAS EXPERIENCIAS PRESENTADAS POR LOS PAÍSES.</a:t>
            </a:r>
            <a:br>
              <a:rPr lang="es-MX" sz="2600" b="1" dirty="0">
                <a:latin typeface="Montserrat" panose="00000500000000000000" pitchFamily="2" charset="0"/>
              </a:rPr>
            </a:br>
            <a:endParaRPr lang="es-MX" sz="26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9D163EB-4B0D-9645-A822-103C875D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926" y="371650"/>
            <a:ext cx="736880" cy="858344"/>
          </a:xfrm>
          <a:prstGeom prst="rect">
            <a:avLst/>
          </a:prstGeom>
        </p:spPr>
      </p:pic>
      <p:pic>
        <p:nvPicPr>
          <p:cNvPr id="13" name="Marcador de contenido 8">
            <a:extLst>
              <a:ext uri="{FF2B5EF4-FFF2-40B4-BE49-F238E27FC236}">
                <a16:creationId xmlns:a16="http://schemas.microsoft.com/office/drawing/2014/main" id="{E9637D7B-D6D6-3B4B-BAE8-4CFEA0C66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394" y="587857"/>
            <a:ext cx="2819400" cy="393700"/>
          </a:xfrm>
          <a:prstGeom prst="rect">
            <a:avLst/>
          </a:prstGeom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107" y1="22321" x2="74107" y2="22321"/>
                        <a14:foregroundMark x1="57589" y1="42857" x2="57589" y2="4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959" y="448757"/>
            <a:ext cx="1408828" cy="140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" name="17 Diagrama"/>
          <p:cNvGraphicFramePr/>
          <p:nvPr>
            <p:extLst>
              <p:ext uri="{D42A27DB-BD31-4B8C-83A1-F6EECF244321}">
                <p14:modId xmlns:p14="http://schemas.microsoft.com/office/powerpoint/2010/main" val="1737283031"/>
              </p:ext>
            </p:extLst>
          </p:nvPr>
        </p:nvGraphicFramePr>
        <p:xfrm>
          <a:off x="4977172" y="1494803"/>
          <a:ext cx="6651997" cy="4949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7 Rectángulo"/>
          <p:cNvSpPr/>
          <p:nvPr/>
        </p:nvSpPr>
        <p:spPr>
          <a:xfrm>
            <a:off x="7339605" y="1326275"/>
            <a:ext cx="192713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b="1" dirty="0">
                <a:latin typeface="Montserrat" panose="00000500000000000000" pitchFamily="2" charset="0"/>
              </a:rPr>
              <a:t>Nivel Regional</a:t>
            </a:r>
            <a:endParaRPr lang="es-MX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8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Título"/>
          <p:cNvSpPr>
            <a:spLocks noGrp="1"/>
          </p:cNvSpPr>
          <p:nvPr>
            <p:ph type="title"/>
          </p:nvPr>
        </p:nvSpPr>
        <p:spPr>
          <a:xfrm>
            <a:off x="386080" y="1987755"/>
            <a:ext cx="4155440" cy="1325563"/>
          </a:xfrm>
        </p:spPr>
        <p:txBody>
          <a:bodyPr>
            <a:noAutofit/>
          </a:bodyPr>
          <a:lstStyle/>
          <a:p>
            <a:pPr lvl="0"/>
            <a:r>
              <a:rPr lang="es-ES" sz="2400" b="1" dirty="0">
                <a:solidFill>
                  <a:srgbClr val="A42145"/>
                </a:solidFill>
                <a:latin typeface="Montserrat" panose="00000500000000000000" pitchFamily="2" charset="0"/>
              </a:rPr>
              <a:t>IDENTIFICAR VÍAS QUE POSIBILITEN, EN EL NIVEL REGIONAL, EL RECONOCIMIENTO DE LAS COMPETENCIAS QUE PORTAN LAS TRABAJADORAS DEL HOGAR REMUNERADAS Y EL FORTALECIMIENTO PARA EL EMPLEO MEDIANTE PROGRAMAS DE CAPACITACIÓN</a:t>
            </a:r>
            <a:br>
              <a:rPr lang="es-MX" sz="2400" b="1" dirty="0">
                <a:solidFill>
                  <a:srgbClr val="A42145"/>
                </a:solidFill>
                <a:latin typeface="Montserrat" panose="00000500000000000000" pitchFamily="2" charset="0"/>
              </a:rPr>
            </a:br>
            <a:endParaRPr lang="es-MX" sz="2400" dirty="0">
              <a:solidFill>
                <a:srgbClr val="A42145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04E6BBF-D92F-BF4D-82FA-21DF44F0D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926" y="371650"/>
            <a:ext cx="736880" cy="858344"/>
          </a:xfrm>
          <a:prstGeom prst="rect">
            <a:avLst/>
          </a:prstGeom>
        </p:spPr>
      </p:pic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id="{692BECF0-395F-4540-AE94-2800244FB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394" y="587857"/>
            <a:ext cx="2819400" cy="393700"/>
          </a:xfrm>
          <a:prstGeom prst="rect">
            <a:avLst/>
          </a:prstGeom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56" l="0" r="100000">
                        <a14:foregroundMark x1="20444" y1="13778" x2="20444" y2="13778"/>
                        <a14:foregroundMark x1="57778" y1="45778" x2="57778" y2="45778"/>
                        <a14:foregroundMark x1="12889" y1="25333" x2="12889" y2="25333"/>
                        <a14:foregroundMark x1="57778" y1="37333" x2="57778" y2="3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34" y="587857"/>
            <a:ext cx="963859" cy="95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" name="1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160188"/>
              </p:ext>
            </p:extLst>
          </p:nvPr>
        </p:nvGraphicFramePr>
        <p:xfrm>
          <a:off x="4887310" y="1538654"/>
          <a:ext cx="6856434" cy="4720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85421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6080" y="1231640"/>
            <a:ext cx="4155440" cy="2170537"/>
          </a:xfrm>
        </p:spPr>
        <p:txBody>
          <a:bodyPr>
            <a:noAutofit/>
          </a:bodyPr>
          <a:lstStyle/>
          <a:p>
            <a:r>
              <a:rPr lang="es-ES" b="1" dirty="0">
                <a:solidFill>
                  <a:srgbClr val="BC945A"/>
                </a:solidFill>
              </a:rPr>
              <a:t>¿POR QUÉ ES RELEVANTE MANTENER EL TEMA TRABAJO DOMESTICO Y DE CUIDADOS DENTRO DEL FORO DE LA CRM?</a:t>
            </a:r>
            <a:endParaRPr lang="es-MX" b="1" dirty="0">
              <a:solidFill>
                <a:srgbClr val="BC945A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7388309"/>
              </p:ext>
            </p:extLst>
          </p:nvPr>
        </p:nvGraphicFramePr>
        <p:xfrm>
          <a:off x="5029200" y="3402177"/>
          <a:ext cx="6324600" cy="274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 descr="De Leyes, Reglamentos, Decretos y reglas de carácter general para fines  fiscales - Soy Cont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725486"/>
            <a:ext cx="59817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603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/>
              <a:t>Papel de los mecanismos regionales en la mejora de las condiciones laborales</a:t>
            </a:r>
            <a:endParaRPr lang="es-MX" sz="4000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132182"/>
              </p:ext>
            </p:extLst>
          </p:nvPr>
        </p:nvGraphicFramePr>
        <p:xfrm>
          <a:off x="380999" y="2073275"/>
          <a:ext cx="10875579" cy="4103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5060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EB2D943A-B99B-A940-9C9B-4981D70C8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8396" y="2885880"/>
            <a:ext cx="10126721" cy="561931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¡GRACIAS!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650F48-93C2-1F4A-913E-D11FF0399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439" y="3839844"/>
            <a:ext cx="2546524" cy="28572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0904C25-C83A-1D43-927D-7D8AD1A58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539" y="4934190"/>
            <a:ext cx="6555637" cy="9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23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</TotalTime>
  <Words>608</Words>
  <Application>Microsoft Office PowerPoint</Application>
  <PresentationFormat>Panorámica</PresentationFormat>
  <Paragraphs>58</Paragraphs>
  <Slides>12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Montserrat SemiBold</vt:lpstr>
      <vt:lpstr>Montserrat</vt:lpstr>
      <vt:lpstr>Montserrat Medium</vt:lpstr>
      <vt:lpstr>Tema de Office</vt:lpstr>
      <vt:lpstr>Diálogo social para la implementación de políticas de derechos laborales de mujeres migrantes en el trabajo doméstico y de cuidados.</vt:lpstr>
      <vt:lpstr>PARTICIPANTES</vt:lpstr>
      <vt:lpstr>¿CÓMO SURGE EL TALLER?</vt:lpstr>
      <vt:lpstr>CONDICIÓN DE VULNERABILIDAD</vt:lpstr>
      <vt:lpstr>TALLER   DIÁLOGO SOCIAL PARA LA IMPLEMENTACIÓN DE POLÍTICAS DE DERECHOS LABORALES DE MUJERES MIGRANTES EN EL TRABAJO DOMÉSTICO Y DE CUIDADOS</vt:lpstr>
      <vt:lpstr>RECOMENDACIONES</vt:lpstr>
      <vt:lpstr>MEJORAR LA PROTECCIÓN DE LOS DERECHOS LABORALES DE LAS TRABAJADORAS DEL HOGAR REMUNERADAS, A TRAVÉS DE ESFUERZOS REGIONALES </vt:lpstr>
      <vt:lpstr>FORMULAR PROPUESTAS DE MECANISMOS PARA LA FORMALIZACIÓN DEL TRABAJO DEL HOGAR REMUNERADO, A PARTIR DE LAS EXPERIENCIAS PRESENTADAS POR LOS PAÍSES. </vt:lpstr>
      <vt:lpstr>IDENTIFICAR VÍAS QUE POSIBILITEN, EN EL NIVEL REGIONAL, EL RECONOCIMIENTO DE LAS COMPETENCIAS QUE PORTAN LAS TRABAJADORAS DEL HOGAR REMUNERADAS Y EL FORTALECIMIENTO PARA EL EMPLEO MEDIANTE PROGRAMAS DE CAPACITACIÓN </vt:lpstr>
      <vt:lpstr>¿POR QUÉ ES RELEVANTE MANTENER EL TEMA TRABAJO DOMESTICO Y DE CUIDADOS DENTRO DEL FORO DE LA CRM?</vt:lpstr>
      <vt:lpstr>Papel de los mecanismos regionales en la mejora de las condiciones laborales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Karla Cuevas Mena</cp:lastModifiedBy>
  <cp:revision>64</cp:revision>
  <dcterms:created xsi:type="dcterms:W3CDTF">2018-12-04T03:27:02Z</dcterms:created>
  <dcterms:modified xsi:type="dcterms:W3CDTF">2021-09-23T14:37:15Z</dcterms:modified>
</cp:coreProperties>
</file>