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2" r:id="rId2"/>
    <p:sldId id="273" r:id="rId3"/>
    <p:sldId id="322" r:id="rId4"/>
    <p:sldId id="324" r:id="rId5"/>
    <p:sldId id="328" r:id="rId6"/>
    <p:sldId id="330" r:id="rId7"/>
    <p:sldId id="299" r:id="rId8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73477-B4E8-4038-B3EB-2937B124D734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D7E99-7F03-4532-91DE-0BABEF4A33F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490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>
            <a:extLst>
              <a:ext uri="{FF2B5EF4-FFF2-40B4-BE49-F238E27FC236}">
                <a16:creationId xmlns:a16="http://schemas.microsoft.com/office/drawing/2014/main" id="{298E614B-BCF9-4468-9732-FB56B56820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>
            <a:extLst>
              <a:ext uri="{FF2B5EF4-FFF2-40B4-BE49-F238E27FC236}">
                <a16:creationId xmlns:a16="http://schemas.microsoft.com/office/drawing/2014/main" id="{0F8E64AC-48F8-4240-BE0D-631AF522F0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GT" altLang="es-GT"/>
          </a:p>
        </p:txBody>
      </p:sp>
      <p:sp>
        <p:nvSpPr>
          <p:cNvPr id="5124" name="3 Marcador de número de diapositiva">
            <a:extLst>
              <a:ext uri="{FF2B5EF4-FFF2-40B4-BE49-F238E27FC236}">
                <a16:creationId xmlns:a16="http://schemas.microsoft.com/office/drawing/2014/main" id="{E3E0D6F4-53A2-4B92-9520-4003781A46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E1562C8-1B06-4857-A73E-789A567B8331}" type="slidenum">
              <a:rPr lang="es-GT" altLang="es-GT" smtClean="0"/>
              <a:pPr/>
              <a:t>1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598407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378DD-6880-4515-8B87-EBBCE250C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79F0AE-2D93-43F9-825B-F2D05D599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C7B27-09C0-4A46-8B43-B6B08829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F8A603-D0E6-49F9-9E76-55AFD5DB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5445B3-1359-4384-9FD4-0A5880FC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2587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CB4D6-A1CD-4EAB-87EB-9075AC4FC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6D9C41-B0B7-430E-A5C5-AD5DECAA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F1310-8E34-4C91-A69E-A4E6B306A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E63C70-8B7C-46F4-8116-8684E430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731A50-ED98-4CC8-9A25-C31038215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5313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75E52-84EC-4FEB-9B09-E6A5ACC7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084765-206E-47EC-A7F1-A3CD7F993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B9E18A-854B-4BF7-87F6-B54786D3E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BD4D3C-3328-48A2-B69C-3FC13BC9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04222C-CE1D-407C-A85A-30694B40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8402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7644F-A220-4992-8D8C-C4E6F1329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6E1219-C678-4446-9559-748E7A566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FBDE13-95F5-4D6C-947D-BCC33B7FD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A98366-0432-459E-8DF4-BA2BB021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8D68C5-3B22-445E-AE72-F1E12A42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834127-9DE2-4E5A-B417-667AD7C1D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6259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D875D-B11F-4815-BC10-66ADF0D23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8DC775-CD67-4A51-93E6-32E4FA4C2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664E54-3982-46F6-A78C-228013862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617F345-11DE-4E1F-A6E1-5F6511210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922DC22-6FDD-4226-85E4-C495D19C0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3CAE34-8F44-4499-839C-C879C27DF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EA09E5-8C59-4C72-AA79-416A588C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55102F-EC29-44C0-A041-41B342FE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0329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8894D-6DF8-468C-9478-1B94C0D7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3039A2D-D627-4FD1-83B7-37BF3871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011E86-DBE7-44FB-AA58-4A53DF62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AB8740-598E-4C78-A3AB-30ED7B33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4707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2B46F93-D58A-4427-9DC3-7C80D3537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FA4D7DC-B2B7-4FC0-BB38-9B3AA0C88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A46251-67B7-4A41-A557-35409E58F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6320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EA76D-AEBB-48FB-8896-50E8BAAD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3DB1CD-4B57-4A49-9290-A7C149656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B4F29F-E536-40FF-86A5-4584AD059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25B4F2-5468-4E2C-872F-21267529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2D31D8-662B-4362-8858-D42E279AA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199B52-642A-4674-AE49-BE61E7FFF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2856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A69B5-310C-4223-BD5D-FB9DFEFDA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1C7B067-0506-4B93-B363-7ADD2A6B6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31CEA7-A6B1-4BC4-ACBD-9DCAE81C7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320A71-2BE9-4B92-8D1E-DA20A2BF3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64A18A-AA9B-47D9-804D-1B1BECB3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1E2721-C851-4D2D-B759-F1BAF0CC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6128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40B34-DD75-4942-9417-82C5869D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EA88D5-0B65-4AC9-A504-610833250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F31BD-5753-49DB-9E4C-1A5ADBFE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45ABC4-9493-481E-9BA0-28F91DC4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D3895-99A8-41ED-9688-9EDEC77D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2711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A54794-3128-4DF5-BC88-97FD3E2A0F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27798F-9735-483C-A64F-15DE253CC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B644B5-D1D9-4498-B309-04FFD96D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E942B4-0DDC-49E3-AED8-54072B60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CCC64D-92C4-45D2-B709-7C59102B5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9031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2D8C6C4-674C-45BF-870C-7CF1A835D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FB86C3-3CED-4488-9D93-E001759EF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4755CB-C648-4D3D-AD6A-FB3576C07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0F637-4C78-4B50-BB6C-BF5A4C936872}" type="datetimeFigureOut">
              <a:rPr lang="es-GT" smtClean="0"/>
              <a:t>22/09/2021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CF10B-55A1-486A-AF6E-4F2EC4B63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D16D5-E082-4352-A7F2-15611C631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9A334-BAFA-46BF-A456-AD60471310D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8207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4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7F29A231-CC8C-4B3C-B093-62FEB6639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2765" y="-39454"/>
            <a:ext cx="12284765" cy="257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ítulo 1">
            <a:extLst>
              <a:ext uri="{FF2B5EF4-FFF2-40B4-BE49-F238E27FC236}">
                <a16:creationId xmlns:a16="http://schemas.microsoft.com/office/drawing/2014/main" id="{3592A57C-1DE6-4C82-A385-1B8010CA1694}"/>
              </a:ext>
            </a:extLst>
          </p:cNvPr>
          <p:cNvSpPr txBox="1">
            <a:spLocks/>
          </p:cNvSpPr>
          <p:nvPr/>
        </p:nvSpPr>
        <p:spPr bwMode="auto">
          <a:xfrm>
            <a:off x="389045" y="1978338"/>
            <a:ext cx="11674166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s-GT" sz="3600" b="1" dirty="0"/>
              <a:t>Mujeres migrantes desde la discriminación </a:t>
            </a:r>
            <a:r>
              <a:rPr lang="es-GT" sz="3600" b="1" dirty="0" err="1"/>
              <a:t>interseccional</a:t>
            </a:r>
            <a:r>
              <a:rPr lang="es-GT" sz="3600" b="1" dirty="0"/>
              <a:t>.</a:t>
            </a:r>
            <a:endParaRPr lang="es-GT" sz="3600" dirty="0"/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031CFA05-7D13-42FA-8A0C-42CD3FF75D2C}"/>
              </a:ext>
            </a:extLst>
          </p:cNvPr>
          <p:cNvSpPr/>
          <p:nvPr/>
        </p:nvSpPr>
        <p:spPr>
          <a:xfrm>
            <a:off x="589058" y="169245"/>
            <a:ext cx="466288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ASOCIACIÓN POP NO`J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75C0271-E67A-4217-BAA9-06CFF673F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"/>
          <a:stretch/>
        </p:blipFill>
        <p:spPr bwMode="auto">
          <a:xfrm>
            <a:off x="1987111" y="2833368"/>
            <a:ext cx="7826592" cy="325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054203" y="6027903"/>
            <a:ext cx="4838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 err="1"/>
              <a:t>Ixum</a:t>
            </a:r>
            <a:r>
              <a:rPr lang="es-GT" dirty="0"/>
              <a:t> </a:t>
            </a:r>
            <a:r>
              <a:rPr lang="es-GT" dirty="0" err="1"/>
              <a:t>Ulew</a:t>
            </a:r>
            <a:r>
              <a:rPr lang="es-GT" dirty="0"/>
              <a:t> </a:t>
            </a:r>
            <a:r>
              <a:rPr lang="es-GT" dirty="0" err="1"/>
              <a:t>Wo´o</a:t>
            </a:r>
            <a:r>
              <a:rPr lang="es-GT" dirty="0"/>
              <a:t>´ </a:t>
            </a:r>
            <a:r>
              <a:rPr lang="es-GT" dirty="0" err="1"/>
              <a:t>Kawoq</a:t>
            </a:r>
            <a:endParaRPr lang="es-GT" dirty="0"/>
          </a:p>
          <a:p>
            <a:pPr algn="ctr"/>
            <a:r>
              <a:rPr lang="es-GT"/>
              <a:t>24 </a:t>
            </a:r>
            <a:r>
              <a:rPr lang="es-GT" dirty="0"/>
              <a:t>de septiembre 2021</a:t>
            </a:r>
          </a:p>
          <a:p>
            <a:pPr algn="ctr"/>
            <a:r>
              <a:rPr lang="es-GT" dirty="0" err="1"/>
              <a:t>Yesenia</a:t>
            </a:r>
            <a:r>
              <a:rPr lang="es-GT" dirty="0"/>
              <a:t> Castillo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16C06318-CE5D-490B-ACE5-EF72A810D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0" y="0"/>
            <a:ext cx="12192000" cy="242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6 Rectángulo">
            <a:extLst>
              <a:ext uri="{FF2B5EF4-FFF2-40B4-BE49-F238E27FC236}">
                <a16:creationId xmlns:a16="http://schemas.microsoft.com/office/drawing/2014/main" id="{2AE3A513-516B-44DB-81A3-9BC672158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80" y="2343478"/>
            <a:ext cx="6348295" cy="217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s-GT" altLang="es-G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El desplazamiento de los pueblos originarios debe analizarse desde su Cosmovisión propia e historia, desde el pensamiento de los Pueblos Mayas, no existe el término migración como tal, más bien se hace referencia al caminante, viajero o viajera</a:t>
            </a:r>
            <a:r>
              <a:rPr lang="es-MX" sz="2400" dirty="0"/>
              <a:t>. </a:t>
            </a:r>
            <a:endParaRPr lang="es-GT" altLang="es-GT" sz="2300" dirty="0"/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73954BB6-76DA-4CDA-98E8-8BDEC734125F}"/>
              </a:ext>
            </a:extLst>
          </p:cNvPr>
          <p:cNvSpPr/>
          <p:nvPr/>
        </p:nvSpPr>
        <p:spPr>
          <a:xfrm>
            <a:off x="589058" y="169245"/>
            <a:ext cx="466288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ASOCIACIÓN POP NO`J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7017" y="4882963"/>
            <a:ext cx="57823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fronteras no existen para el Pueblo Maya</a:t>
            </a:r>
          </a:p>
          <a:p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Migración como oportunidad, NO como problema</a:t>
            </a:r>
            <a:endParaRPr lang="es-G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19060D97-7B77-47B5-B2DD-8BE30CAB62E1}"/>
              </a:ext>
            </a:extLst>
          </p:cNvPr>
          <p:cNvSpPr/>
          <p:nvPr/>
        </p:nvSpPr>
        <p:spPr>
          <a:xfrm>
            <a:off x="7160655" y="0"/>
            <a:ext cx="5031346" cy="6858000"/>
          </a:xfrm>
          <a:prstGeom prst="rect">
            <a:avLst/>
          </a:prstGeom>
          <a:blipFill>
            <a:blip r:embed="rId3" cstate="print"/>
            <a:srcRect/>
            <a:stretch>
              <a:fillRect l="-14422" t="-7192"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522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1 Imagen" descr="https://scontent-mia1-1.xx.fbcdn.net/hphotos-xtp1/v/t1.0-9/10302045_1559437277627528_3693142929412491486_n.jpg?oh=4e5830b4551d28756c5d56dd6184a018&amp;oe=55C995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8474" y="0"/>
            <a:ext cx="12290474" cy="225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2">
            <a:extLst>
              <a:ext uri="{FF2B5EF4-FFF2-40B4-BE49-F238E27FC236}">
                <a16:creationId xmlns:a16="http://schemas.microsoft.com/office/drawing/2014/main" id="{853BF63F-E503-4969-A3DC-9748FC8F8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67" y="1914614"/>
            <a:ext cx="6294816" cy="462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242221" y="2369510"/>
            <a:ext cx="4546241" cy="371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la historia los pueblos originarios han sido despojados y expulsados de sus comunidades. Especialmente por un sistema desigual, discriminador, machista, que ha despojado de manera violenta a los Pueblos Indígenas de sus medios de vida, provocando pobreza, pobreza extrema y marginalización. Es por eso que la mayoría de migrantes guatemaltecos son personas Mayas. </a:t>
            </a:r>
            <a:endParaRPr lang="es-G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3 Rectángulo">
            <a:extLst>
              <a:ext uri="{FF2B5EF4-FFF2-40B4-BE49-F238E27FC236}">
                <a16:creationId xmlns:a16="http://schemas.microsoft.com/office/drawing/2014/main" id="{73954BB6-76DA-4CDA-98E8-8BDEC734125F}"/>
              </a:ext>
            </a:extLst>
          </p:cNvPr>
          <p:cNvSpPr/>
          <p:nvPr/>
        </p:nvSpPr>
        <p:spPr>
          <a:xfrm>
            <a:off x="458036" y="169245"/>
            <a:ext cx="4924938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HISTORIA Y MIGRACIÓN</a:t>
            </a:r>
          </a:p>
        </p:txBody>
      </p:sp>
    </p:spTree>
    <p:extLst>
      <p:ext uri="{BB962C8B-B14F-4D97-AF65-F5344CB8AC3E}">
        <p14:creationId xmlns:p14="http://schemas.microsoft.com/office/powerpoint/2010/main" val="2255276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F501E543-9B9B-41BB-992B-3A4613BB8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8474" y="0"/>
            <a:ext cx="12290474" cy="240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E3E33E9-A39F-42F5-B74E-97BDF8F3EDC9}"/>
              </a:ext>
            </a:extLst>
          </p:cNvPr>
          <p:cNvSpPr txBox="1"/>
          <p:nvPr/>
        </p:nvSpPr>
        <p:spPr>
          <a:xfrm>
            <a:off x="1005309" y="1968586"/>
            <a:ext cx="53427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MX" sz="20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MX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mujeres indígenas que migran de manera irregular son objeto de racismo y discriminación, se les da un trato inhumano y denigrante, por ser mujeres: Mayas, Pobres, Migrantes. 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MX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GT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9A39DE-AF1E-4688-85DC-073F63230C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2" t="16843"/>
          <a:stretch/>
        </p:blipFill>
        <p:spPr>
          <a:xfrm>
            <a:off x="7147049" y="845562"/>
            <a:ext cx="4668595" cy="5761155"/>
          </a:xfrm>
          <a:prstGeom prst="rect">
            <a:avLst/>
          </a:prstGeom>
        </p:spPr>
      </p:pic>
      <p:sp>
        <p:nvSpPr>
          <p:cNvPr id="9" name="3 Rectángulo">
            <a:extLst>
              <a:ext uri="{FF2B5EF4-FFF2-40B4-BE49-F238E27FC236}">
                <a16:creationId xmlns:a16="http://schemas.microsoft.com/office/drawing/2014/main" id="{73954BB6-76DA-4CDA-98E8-8BDEC734125F}"/>
              </a:ext>
            </a:extLst>
          </p:cNvPr>
          <p:cNvSpPr/>
          <p:nvPr/>
        </p:nvSpPr>
        <p:spPr>
          <a:xfrm>
            <a:off x="214514" y="129175"/>
            <a:ext cx="926683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MUJERES Y ADOLESCENTES EN LA MIGRACIÓN</a:t>
            </a:r>
          </a:p>
        </p:txBody>
      </p:sp>
    </p:spTree>
    <p:extLst>
      <p:ext uri="{BB962C8B-B14F-4D97-AF65-F5344CB8AC3E}">
        <p14:creationId xmlns:p14="http://schemas.microsoft.com/office/powerpoint/2010/main" val="380736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42EA8B55-1904-4CC1-8AB4-E62056275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8474" y="-12343"/>
            <a:ext cx="12290474" cy="233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76E5D8-9C83-4DD0-9301-8F37DFDFC8EB}"/>
              </a:ext>
            </a:extLst>
          </p:cNvPr>
          <p:cNvSpPr txBox="1"/>
          <p:nvPr/>
        </p:nvSpPr>
        <p:spPr>
          <a:xfrm>
            <a:off x="241922" y="2048277"/>
            <a:ext cx="7592727" cy="497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-El desarraigo de la madre tierra, madre naturaleza la cual es fuente de vida. </a:t>
            </a:r>
            <a:endParaRPr lang="es-G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-Dejar redes familiares y comunitarias, que son parte de la identidad y brindan afecto y apoyo. </a:t>
            </a:r>
            <a:endParaRPr lang="es-G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-Despojo de la identidad, el idioma, indumentaria Maya para pasar desapercibidas en el trayecto del viaje</a:t>
            </a:r>
            <a:endParaRPr lang="es-G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-El cuerpo es violentado por coyotes, otras redes del crimen organizado, incluso autoridades y compañeros de viaje. </a:t>
            </a:r>
            <a:endParaRPr lang="es-G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GT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MX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GT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2" r="30869" b="32627"/>
          <a:stretch/>
        </p:blipFill>
        <p:spPr>
          <a:xfrm>
            <a:off x="7984902" y="522396"/>
            <a:ext cx="4056845" cy="61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9462E2F3-A208-40A3-8B9B-867F240F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8474" y="0"/>
            <a:ext cx="12290474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7EA2392-D876-4611-9FAC-4EC8E4D07D05}"/>
              </a:ext>
            </a:extLst>
          </p:cNvPr>
          <p:cNvSpPr txBox="1"/>
          <p:nvPr/>
        </p:nvSpPr>
        <p:spPr>
          <a:xfrm>
            <a:off x="672208" y="1790700"/>
            <a:ext cx="733845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3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Reconocer el aporte y la valentía de las niñas,  adolescentes y mujeres migrantes, quienes a pesar de los riesgos, deciden viajar.</a:t>
            </a:r>
          </a:p>
          <a:p>
            <a:pPr algn="just"/>
            <a:endParaRPr lang="es-GT" sz="32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s-GT" sz="3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</a:t>
            </a:r>
            <a:r>
              <a:rPr lang="es-GT" sz="3200" dirty="0">
                <a:latin typeface="Arial" panose="020B0604020202020204" pitchFamily="34" charset="0"/>
                <a:cs typeface="Arial" panose="020B0604020202020204" pitchFamily="34" charset="0"/>
              </a:rPr>
              <a:t>a migración en muchos de los casos también es un acto de amor. </a:t>
            </a:r>
          </a:p>
          <a:p>
            <a:pPr algn="just"/>
            <a:endParaRPr lang="es-GT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GT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8F8D38-B04A-4D12-BA15-3457AEC683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0" t="8652" r="41296" b="38387"/>
          <a:stretch/>
        </p:blipFill>
        <p:spPr>
          <a:xfrm>
            <a:off x="8319752" y="611447"/>
            <a:ext cx="3361386" cy="5982185"/>
          </a:xfrm>
          <a:prstGeom prst="rect">
            <a:avLst/>
          </a:prstGeom>
        </p:spPr>
      </p:pic>
      <p:sp>
        <p:nvSpPr>
          <p:cNvPr id="5" name="3 Rectángulo">
            <a:extLst>
              <a:ext uri="{FF2B5EF4-FFF2-40B4-BE49-F238E27FC236}">
                <a16:creationId xmlns:a16="http://schemas.microsoft.com/office/drawing/2014/main" id="{73954BB6-76DA-4CDA-98E8-8BDEC734125F}"/>
              </a:ext>
            </a:extLst>
          </p:cNvPr>
          <p:cNvSpPr/>
          <p:nvPr/>
        </p:nvSpPr>
        <p:spPr>
          <a:xfrm>
            <a:off x="0" y="199231"/>
            <a:ext cx="749487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MUJERES Y NIÑAS EN LA MIGRACIÓN</a:t>
            </a:r>
          </a:p>
        </p:txBody>
      </p:sp>
    </p:spTree>
    <p:extLst>
      <p:ext uri="{BB962C8B-B14F-4D97-AF65-F5344CB8AC3E}">
        <p14:creationId xmlns:p14="http://schemas.microsoft.com/office/powerpoint/2010/main" val="3867446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 descr="https://scontent-mia1-1.xx.fbcdn.net/hphotos-xtp1/v/t1.0-9/10302045_1559437277627528_3693142929412491486_n.jpg?oh=4e5830b4551d28756c5d56dd6184a018&amp;oe=55C995A5">
            <a:extLst>
              <a:ext uri="{FF2B5EF4-FFF2-40B4-BE49-F238E27FC236}">
                <a16:creationId xmlns:a16="http://schemas.microsoft.com/office/drawing/2014/main" id="{42EA8B55-1904-4CC1-8AB4-E62056275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73433" r="430" b="1308"/>
          <a:stretch>
            <a:fillRect/>
          </a:stretch>
        </p:blipFill>
        <p:spPr bwMode="auto">
          <a:xfrm>
            <a:off x="-98474" y="-12343"/>
            <a:ext cx="12290474" cy="233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857B826-857E-407D-AEC5-DECC634D19A2}"/>
              </a:ext>
            </a:extLst>
          </p:cNvPr>
          <p:cNvSpPr/>
          <p:nvPr/>
        </p:nvSpPr>
        <p:spPr>
          <a:xfrm>
            <a:off x="124628" y="1889659"/>
            <a:ext cx="67227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GT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Pop No’j demanda </a:t>
            </a:r>
          </a:p>
          <a:p>
            <a:pPr algn="ctr">
              <a:defRPr/>
            </a:pPr>
            <a:r>
              <a:rPr lang="es-GT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¡RESPETO A LOS DERECHOS HUMANOS </a:t>
            </a:r>
          </a:p>
          <a:p>
            <a:pPr algn="ctr">
              <a:defRPr/>
            </a:pPr>
            <a:r>
              <a:rPr lang="es-GT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TODAS Y TODOS!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53667" y="5734041"/>
            <a:ext cx="4264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altLang="en-US" sz="3200" b="1" dirty="0">
                <a:solidFill>
                  <a:schemeClr val="accent2">
                    <a:lumMod val="75000"/>
                  </a:schemeClr>
                </a:solidFill>
              </a:rPr>
              <a:t>CHJONTQEYA - GRACIAS</a:t>
            </a: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D5F1DA20-E8CD-4C5B-BC0B-7E93A1CA5B8B}"/>
              </a:ext>
            </a:extLst>
          </p:cNvPr>
          <p:cNvSpPr/>
          <p:nvPr/>
        </p:nvSpPr>
        <p:spPr>
          <a:xfrm>
            <a:off x="6452315" y="-12343"/>
            <a:ext cx="5739685" cy="6870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1460</TotalTime>
  <Words>336</Words>
  <Application>Microsoft Office PowerPoint</Application>
  <PresentationFormat>Panorámica</PresentationFormat>
  <Paragraphs>34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Dolores Díaz Quiñonez</dc:creator>
  <cp:lastModifiedBy>Usuario</cp:lastModifiedBy>
  <cp:revision>181</cp:revision>
  <dcterms:created xsi:type="dcterms:W3CDTF">2020-09-29T17:34:21Z</dcterms:created>
  <dcterms:modified xsi:type="dcterms:W3CDTF">2021-09-22T16:41:20Z</dcterms:modified>
</cp:coreProperties>
</file>